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2"/>
  </p:notesMasterIdLst>
  <p:sldIdLst>
    <p:sldId id="256" r:id="rId2"/>
    <p:sldId id="1304" r:id="rId3"/>
    <p:sldId id="1305" r:id="rId4"/>
    <p:sldId id="259" r:id="rId5"/>
    <p:sldId id="3449" r:id="rId6"/>
    <p:sldId id="4112" r:id="rId7"/>
    <p:sldId id="2052" r:id="rId8"/>
    <p:sldId id="1960" r:id="rId9"/>
    <p:sldId id="1961" r:id="rId10"/>
    <p:sldId id="1962" r:id="rId11"/>
    <p:sldId id="3445" r:id="rId12"/>
    <p:sldId id="260" r:id="rId13"/>
    <p:sldId id="4678" r:id="rId14"/>
    <p:sldId id="1128" r:id="rId15"/>
    <p:sldId id="1129" r:id="rId16"/>
    <p:sldId id="1234" r:id="rId17"/>
    <p:sldId id="1130" r:id="rId18"/>
    <p:sldId id="1235" r:id="rId19"/>
    <p:sldId id="1236" r:id="rId20"/>
    <p:sldId id="3444" r:id="rId21"/>
    <p:sldId id="3446" r:id="rId22"/>
    <p:sldId id="3419" r:id="rId23"/>
    <p:sldId id="1679" r:id="rId24"/>
    <p:sldId id="1680" r:id="rId25"/>
    <p:sldId id="1681" r:id="rId26"/>
    <p:sldId id="1833" r:id="rId27"/>
    <p:sldId id="2058" r:id="rId28"/>
    <p:sldId id="4819" r:id="rId29"/>
    <p:sldId id="1417" r:id="rId30"/>
    <p:sldId id="1418" r:id="rId31"/>
    <p:sldId id="1419" r:id="rId32"/>
    <p:sldId id="1420" r:id="rId33"/>
    <p:sldId id="3323" r:id="rId34"/>
    <p:sldId id="1451" r:id="rId35"/>
    <p:sldId id="1452" r:id="rId36"/>
    <p:sldId id="1453" r:id="rId37"/>
    <p:sldId id="1454" r:id="rId38"/>
    <p:sldId id="3448" r:id="rId39"/>
    <p:sldId id="2254" r:id="rId40"/>
    <p:sldId id="2255" r:id="rId41"/>
    <p:sldId id="2256" r:id="rId42"/>
    <p:sldId id="2257" r:id="rId43"/>
    <p:sldId id="2258" r:id="rId44"/>
    <p:sldId id="2259" r:id="rId45"/>
    <p:sldId id="2261" r:id="rId46"/>
    <p:sldId id="2262" r:id="rId47"/>
    <p:sldId id="2260" r:id="rId48"/>
    <p:sldId id="3869" r:id="rId49"/>
    <p:sldId id="1506" r:id="rId50"/>
    <p:sldId id="1507" r:id="rId51"/>
    <p:sldId id="3196" r:id="rId52"/>
    <p:sldId id="1847" r:id="rId53"/>
    <p:sldId id="1848" r:id="rId54"/>
    <p:sldId id="3899" r:id="rId55"/>
    <p:sldId id="1599" r:id="rId56"/>
    <p:sldId id="1600" r:id="rId57"/>
    <p:sldId id="1601" r:id="rId58"/>
    <p:sldId id="1765" r:id="rId59"/>
    <p:sldId id="1688" r:id="rId60"/>
    <p:sldId id="1766" r:id="rId61"/>
    <p:sldId id="4833" r:id="rId62"/>
    <p:sldId id="4834" r:id="rId63"/>
    <p:sldId id="4835" r:id="rId64"/>
    <p:sldId id="4836" r:id="rId65"/>
    <p:sldId id="4837" r:id="rId66"/>
    <p:sldId id="4838" r:id="rId67"/>
    <p:sldId id="3582" r:id="rId68"/>
    <p:sldId id="3437" r:id="rId69"/>
    <p:sldId id="3318" r:id="rId70"/>
    <p:sldId id="1693" r:id="rId71"/>
    <p:sldId id="1606" r:id="rId72"/>
    <p:sldId id="1607" r:id="rId73"/>
    <p:sldId id="1608" r:id="rId74"/>
    <p:sldId id="3630" r:id="rId75"/>
    <p:sldId id="3631" r:id="rId76"/>
    <p:sldId id="1787" r:id="rId77"/>
    <p:sldId id="3609" r:id="rId78"/>
    <p:sldId id="3632" r:id="rId79"/>
    <p:sldId id="3633" r:id="rId80"/>
    <p:sldId id="328" r:id="rId81"/>
  </p:sldIdLst>
  <p:sldSz cx="6908800" cy="3886200"/>
  <p:notesSz cx="6858000" cy="9144000"/>
  <p:embeddedFontLst>
    <p:embeddedFont>
      <p:font typeface="Calibri" panose="020F0502020204030204" pitchFamily="34" charset="0"/>
      <p:regular r:id="rId83"/>
      <p:bold r:id="rId84"/>
      <p:italic r:id="rId85"/>
      <p:boldItalic r:id="rId8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642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6642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6642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6642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6642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6642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6642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6642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6642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3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modifyVerifier cryptProviderType="rsaAES" cryptAlgorithmClass="hash" cryptAlgorithmType="typeAny" cryptAlgorithmSid="14" spinCount="100000" saltData="VdXU1wUQTpBJkUGWA3IcaA==" hashData="GzKiouHZuVHx1ZOgAaC3BhwFCOMYiELYaHV5azt3/U3lRmkrndCxvOqN+SnDZSUjh9o3hWx2o3YGt4BbWUBzKw=="/>
  <p:extLst>
    <p:ext uri="{EFAFB233-063F-42B5-8137-9DF3F51BA10A}">
      <p15:sldGuideLst xmlns:p15="http://schemas.microsoft.com/office/powerpoint/2012/main">
        <p15:guide id="1" orient="horz" pos="271" userDrawn="1">
          <p15:clr>
            <a:srgbClr val="A4A3A4"/>
          </p15:clr>
        </p15:guide>
        <p15:guide id="2" pos="2176">
          <p15:clr>
            <a:srgbClr val="A4A3A4"/>
          </p15:clr>
        </p15:guide>
        <p15:guide id="3" orient="horz" pos="10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38" autoAdjust="0"/>
    <p:restoredTop sz="96627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200" y="528"/>
      </p:cViewPr>
      <p:guideLst>
        <p:guide orient="horz" pos="271"/>
        <p:guide pos="2176"/>
        <p:guide orient="horz" pos="10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442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2.fntdata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1pPr>
    <a:lvl2pPr indent="228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2pPr>
    <a:lvl3pPr indent="457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3pPr>
    <a:lvl4pPr indent="685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4pPr>
    <a:lvl5pPr indent="9144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5pPr>
    <a:lvl6pPr indent="11430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6pPr>
    <a:lvl7pPr indent="13716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7pPr>
    <a:lvl8pPr indent="16002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8pPr>
    <a:lvl9pPr indent="1828800" defTabSz="457200" latinLnBrk="0">
      <a:lnSpc>
        <a:spcPct val="118000"/>
      </a:lnSpc>
      <a:defRPr sz="2200">
        <a:latin typeface="+mn-lt"/>
        <a:ea typeface="+mn-ea"/>
        <a:cs typeface="+mn-cs"/>
        <a:sym typeface="Helvetica Neue" panose="020005030000000200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18159" y="1207245"/>
            <a:ext cx="5872482" cy="83301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36319" y="2202178"/>
            <a:ext cx="4836162" cy="99314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545747" y="2497244"/>
            <a:ext cx="5872482" cy="771844"/>
          </a:xfrm>
          <a:prstGeom prst="rect">
            <a:avLst/>
          </a:prstGeo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45747" y="1647138"/>
            <a:ext cx="5872482" cy="850106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1pPr>
            <a:lvl2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2pPr>
            <a:lvl3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3pPr>
            <a:lvl4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4pPr>
            <a:lvl5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345441" y="906780"/>
            <a:ext cx="3051388" cy="2564715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defRPr sz="2000"/>
            </a:lvl1pPr>
            <a:lvl2pPr marL="576580" indent="-244475">
              <a:spcBef>
                <a:spcPts val="400"/>
              </a:spcBef>
              <a:defRPr sz="2000"/>
            </a:lvl2pPr>
            <a:lvl3pPr marL="885825" indent="-221615">
              <a:spcBef>
                <a:spcPts val="400"/>
              </a:spcBef>
              <a:defRPr sz="2000"/>
            </a:lvl3pPr>
            <a:lvl4pPr marL="1251585" indent="-255270">
              <a:spcBef>
                <a:spcPts val="400"/>
              </a:spcBef>
              <a:defRPr sz="2000"/>
            </a:lvl4pPr>
            <a:lvl5pPr marL="1583690" indent="-255270">
              <a:spcBef>
                <a:spcPts val="400"/>
              </a:spcBef>
              <a:defRPr sz="2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45440" y="869896"/>
            <a:ext cx="3052586" cy="36253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1700" b="1"/>
            </a:lvl1pPr>
            <a:lvl2pPr marL="0" indent="0">
              <a:spcBef>
                <a:spcPts val="400"/>
              </a:spcBef>
              <a:buSzTx/>
              <a:buFontTx/>
              <a:buNone/>
              <a:defRPr sz="1700" b="1"/>
            </a:lvl2pPr>
            <a:lvl3pPr marL="0" indent="0">
              <a:spcBef>
                <a:spcPts val="400"/>
              </a:spcBef>
              <a:buSzTx/>
              <a:buFontTx/>
              <a:buNone/>
              <a:defRPr sz="1700" b="1"/>
            </a:lvl3pPr>
            <a:lvl4pPr marL="0" indent="0">
              <a:spcBef>
                <a:spcPts val="400"/>
              </a:spcBef>
              <a:buSzTx/>
              <a:buFontTx/>
              <a:buNone/>
              <a:defRPr sz="1700" b="1"/>
            </a:lvl4pPr>
            <a:lvl5pPr marL="0" indent="0">
              <a:spcBef>
                <a:spcPts val="400"/>
              </a:spcBef>
              <a:buSzTx/>
              <a:buFontTx/>
              <a:buNone/>
              <a:defRPr sz="17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09581" y="869896"/>
            <a:ext cx="3053788" cy="362535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45448" y="154727"/>
            <a:ext cx="2272950" cy="65849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t>Title Text</a:t>
            </a:r>
          </a:p>
        </p:txBody>
      </p:sp>
      <p:sp>
        <p:nvSpPr>
          <p:cNvPr id="81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2701150" y="154730"/>
            <a:ext cx="3862212" cy="331676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45447" y="813227"/>
            <a:ext cx="2272951" cy="2658269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1354171" y="2720338"/>
            <a:ext cx="4145283" cy="3211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t>Title Text</a:t>
            </a:r>
          </a:p>
        </p:txBody>
      </p:sp>
      <p:sp>
        <p:nvSpPr>
          <p:cNvPr id="92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354171" y="347239"/>
            <a:ext cx="4145283" cy="23317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54171" y="3041494"/>
            <a:ext cx="4145283" cy="4560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FontTx/>
              <a:buNone/>
              <a:defRPr sz="1000"/>
            </a:lvl1pPr>
            <a:lvl2pPr marL="0" indent="0">
              <a:spcBef>
                <a:spcPts val="200"/>
              </a:spcBef>
              <a:buSzTx/>
              <a:buFontTx/>
              <a:buNone/>
              <a:defRPr sz="1000"/>
            </a:lvl2pPr>
            <a:lvl3pPr marL="0" indent="0">
              <a:spcBef>
                <a:spcPts val="200"/>
              </a:spcBef>
              <a:buSzTx/>
              <a:buFontTx/>
              <a:buNone/>
              <a:defRPr sz="1000"/>
            </a:lvl3pPr>
            <a:lvl4pPr marL="0" indent="0">
              <a:spcBef>
                <a:spcPts val="200"/>
              </a:spcBef>
              <a:buSzTx/>
              <a:buFontTx/>
              <a:buNone/>
              <a:defRPr sz="1000"/>
            </a:lvl4pPr>
            <a:lvl5pPr marL="0" indent="0">
              <a:spcBef>
                <a:spcPts val="200"/>
              </a:spcBef>
              <a:buSzTx/>
              <a:buFontTx/>
              <a:buNone/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45440" y="155447"/>
            <a:ext cx="6217921" cy="6477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45440" y="155629"/>
            <a:ext cx="6217921" cy="647702"/>
          </a:xfrm>
          <a:prstGeom prst="rect">
            <a:avLst/>
          </a:prstGeom>
          <a:ln w="12700">
            <a:miter lim="400000"/>
          </a:ln>
        </p:spPr>
        <p:txBody>
          <a:bodyPr lIns="33210" tIns="33210" rIns="33210" bIns="3321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45440" y="906780"/>
            <a:ext cx="6217921" cy="2564715"/>
          </a:xfrm>
          <a:prstGeom prst="rect">
            <a:avLst/>
          </a:prstGeom>
          <a:ln w="12700">
            <a:miter lim="400000"/>
          </a:ln>
        </p:spPr>
        <p:txBody>
          <a:bodyPr lIns="33210" tIns="33210" rIns="33210" bIns="33210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68377" y="3614940"/>
            <a:ext cx="194983" cy="180894"/>
          </a:xfrm>
          <a:prstGeom prst="rect">
            <a:avLst/>
          </a:prstGeom>
          <a:ln w="12700">
            <a:miter lim="400000"/>
          </a:ln>
        </p:spPr>
        <p:txBody>
          <a:bodyPr wrap="none" lIns="33210" tIns="33210" rIns="33210" bIns="33210" anchor="ctr">
            <a:spAutoFit/>
          </a:bodyPr>
          <a:lstStyle>
            <a:lvl1pPr algn="r">
              <a:defRPr sz="9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ED7F2-D175-7841-ADE3-9E423D1E273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902131" cy="3886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3321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ctr" defTabSz="3321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ctr" defTabSz="3321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ctr" defTabSz="3321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ctr" defTabSz="3321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0" algn="ctr" defTabSz="3321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0" algn="ctr" defTabSz="3321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0" algn="ctr" defTabSz="3321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0" algn="ctr" defTabSz="3321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248920" marR="0" indent="-248920" algn="l" defTabSz="332105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B0604020202020204"/>
        <a:buChar char="•"/>
        <a:defRPr sz="23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570865" marR="0" indent="-238760" algn="l" defTabSz="332105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B0604020202020204"/>
        <a:buChar char="–"/>
        <a:defRPr sz="23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889000" marR="0" indent="-224790" algn="l" defTabSz="332105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B0604020202020204"/>
        <a:buChar char="•"/>
        <a:defRPr sz="23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1250950" marR="0" indent="-254635" algn="l" defTabSz="332105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B0604020202020204"/>
        <a:buChar char="–"/>
        <a:defRPr sz="23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1583055" marR="0" indent="-254635" algn="l" defTabSz="332105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B0604020202020204"/>
        <a:buChar char="»"/>
        <a:defRPr sz="23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1915160" marR="0" indent="-254635" algn="l" defTabSz="332105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B0604020202020204"/>
        <a:buChar char="•"/>
        <a:defRPr sz="23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2247265" marR="0" indent="-254635" algn="l" defTabSz="332105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B0604020202020204"/>
        <a:buChar char="•"/>
        <a:defRPr sz="23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2579370" marR="0" indent="-254635" algn="l" defTabSz="332105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B0604020202020204"/>
        <a:buChar char="•"/>
        <a:defRPr sz="23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2911475" marR="0" indent="-254635" algn="l" defTabSz="332105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 panose="020B0604020202020204"/>
        <a:buChar char="•"/>
        <a:defRPr sz="23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6642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6642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6642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6642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6642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6642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6642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6642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66421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95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Mapagpakumbaba</a:t>
            </a:r>
            <a:r>
              <a:rPr lang="en-US" dirty="0"/>
              <a:t> </a:t>
            </a:r>
            <a:r>
              <a:rPr lang="en-US" dirty="0" err="1"/>
              <a:t>Siyang</a:t>
            </a:r>
            <a:r>
              <a:rPr lang="en-US" dirty="0"/>
              <a:t> </a:t>
            </a:r>
            <a:r>
              <a:rPr lang="en-US" dirty="0" err="1"/>
              <a:t>lubos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At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 ay </a:t>
            </a:r>
            <a:r>
              <a:rPr lang="en-US" dirty="0" err="1"/>
              <a:t>nagpapasakop</a:t>
            </a:r>
            <a:r>
              <a:rPr lang="en-US" dirty="0"/>
              <a:t>;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Tularan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hanggang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wakas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Nang </a:t>
            </a:r>
            <a:r>
              <a:rPr lang="en-US" dirty="0" err="1"/>
              <a:t>malasap</a:t>
            </a:r>
            <a:r>
              <a:rPr lang="en-US" dirty="0"/>
              <a:t> </a:t>
            </a: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pagliligtas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2863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2352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59"/>
          <p:cNvSpPr txBox="1"/>
          <p:nvPr/>
        </p:nvSpPr>
        <p:spPr>
          <a:xfrm>
            <a:off x="0" y="1218756"/>
            <a:ext cx="6913563" cy="767687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381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Huwag kaligtaan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381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ang pansariling panalangin.</a:t>
            </a:r>
          </a:p>
        </p:txBody>
      </p:sp>
    </p:spTree>
    <p:extLst>
      <p:ext uri="{BB962C8B-B14F-4D97-AF65-F5344CB8AC3E}">
        <p14:creationId xmlns:p14="http://schemas.microsoft.com/office/powerpoint/2010/main" val="29602198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28277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02"/>
          <p:cNvSpPr txBox="1"/>
          <p:nvPr/>
        </p:nvSpPr>
        <p:spPr>
          <a:xfrm>
            <a:off x="-2" y="932065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Araw</a:t>
            </a:r>
            <a:r>
              <a:rPr lang="en-US" dirty="0"/>
              <a:t> noon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mapalad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Nang </a:t>
            </a:r>
            <a:r>
              <a:rPr lang="en-US" dirty="0" err="1"/>
              <a:t>ako</a:t>
            </a:r>
            <a:r>
              <a:rPr lang="en-US" dirty="0"/>
              <a:t> ay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tawagin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Bawat</a:t>
            </a:r>
            <a:r>
              <a:rPr lang="en-US" dirty="0"/>
              <a:t>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pangungusap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puso</a:t>
            </a:r>
            <a:r>
              <a:rPr lang="en-US" dirty="0"/>
              <a:t> </a:t>
            </a:r>
            <a:r>
              <a:rPr lang="en-US" dirty="0" err="1"/>
              <a:t>ko’y</a:t>
            </a:r>
            <a:r>
              <a:rPr lang="en-US" dirty="0"/>
              <a:t> </a:t>
            </a:r>
            <a:r>
              <a:rPr lang="en-US" dirty="0" err="1"/>
              <a:t>gumigising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63" name="Shape 103"/>
          <p:cNvSpPr txBox="1"/>
          <p:nvPr/>
        </p:nvSpPr>
        <p:spPr>
          <a:xfrm>
            <a:off x="213258" y="224136"/>
            <a:ext cx="3070201" cy="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70</a:t>
            </a:r>
            <a:r>
              <a:rPr dirty="0"/>
              <a:t> –</a:t>
            </a:r>
            <a:r>
              <a:rPr lang="en-US" dirty="0"/>
              <a:t> ARAW NOON NA MAPALAD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728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05"/>
          <p:cNvSpPr txBox="1"/>
          <p:nvPr/>
        </p:nvSpPr>
        <p:spPr>
          <a:xfrm>
            <a:off x="0" y="933817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Purihin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, Jesus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kagandahan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loob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gapos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kasalanan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Ako’y</a:t>
            </a:r>
            <a:r>
              <a:rPr lang="en-US" dirty="0"/>
              <a:t>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kinalagan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5009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05"/>
          <p:cNvSpPr txBox="1"/>
          <p:nvPr/>
        </p:nvSpPr>
        <p:spPr>
          <a:xfrm>
            <a:off x="0" y="933817"/>
            <a:ext cx="6913563" cy="80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Tinanggap</a:t>
            </a:r>
            <a:r>
              <a:rPr lang="en-US" dirty="0"/>
              <a:t> Mo </a:t>
            </a:r>
            <a:r>
              <a:rPr lang="en-US" dirty="0" err="1"/>
              <a:t>ako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ngayo’y</a:t>
            </a:r>
            <a:r>
              <a:rPr lang="en-US" dirty="0"/>
              <a:t> </a:t>
            </a:r>
            <a:r>
              <a:rPr lang="en-US" dirty="0" err="1"/>
              <a:t>hinirang</a:t>
            </a:r>
            <a:r>
              <a:rPr lang="en-US" dirty="0"/>
              <a:t> Mo.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76849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07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sala</a:t>
            </a:r>
            <a:r>
              <a:rPr lang="en-US" dirty="0"/>
              <a:t> </a:t>
            </a:r>
            <a:r>
              <a:rPr lang="en-US" dirty="0" err="1"/>
              <a:t>ko’y</a:t>
            </a:r>
            <a:r>
              <a:rPr lang="en-US" dirty="0"/>
              <a:t> </a:t>
            </a:r>
            <a:r>
              <a:rPr lang="en-US" dirty="0" err="1"/>
              <a:t>pinatawad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puso</a:t>
            </a:r>
            <a:r>
              <a:rPr lang="en-US" dirty="0"/>
              <a:t> </a:t>
            </a:r>
            <a:r>
              <a:rPr lang="en-US" dirty="0" err="1"/>
              <a:t>ko’y</a:t>
            </a:r>
            <a:r>
              <a:rPr lang="en-US" dirty="0"/>
              <a:t> </a:t>
            </a:r>
            <a:r>
              <a:rPr lang="en-US" dirty="0" err="1"/>
              <a:t>hinugasan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Dugo</a:t>
            </a:r>
            <a:r>
              <a:rPr lang="en-US" dirty="0"/>
              <a:t> Mo </a:t>
            </a: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inihugas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buhay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</a:t>
            </a:r>
            <a:r>
              <a:rPr lang="en-US" dirty="0" err="1"/>
              <a:t>nadungisan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76455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05"/>
          <p:cNvSpPr txBox="1"/>
          <p:nvPr/>
        </p:nvSpPr>
        <p:spPr>
          <a:xfrm>
            <a:off x="0" y="933817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Purihin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, Jesus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kagandahan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loob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gapos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kasalanan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Ako’y</a:t>
            </a:r>
            <a:r>
              <a:rPr lang="en-US" dirty="0"/>
              <a:t>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kinalagan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178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05"/>
          <p:cNvSpPr txBox="1"/>
          <p:nvPr/>
        </p:nvSpPr>
        <p:spPr>
          <a:xfrm>
            <a:off x="0" y="933817"/>
            <a:ext cx="6913563" cy="80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Tinanggap</a:t>
            </a:r>
            <a:r>
              <a:rPr lang="en-US" dirty="0"/>
              <a:t> Mo </a:t>
            </a:r>
            <a:r>
              <a:rPr lang="en-US" dirty="0" err="1"/>
              <a:t>ako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ngayo’y</a:t>
            </a:r>
            <a:r>
              <a:rPr lang="en-US" dirty="0"/>
              <a:t> </a:t>
            </a:r>
            <a:r>
              <a:rPr lang="en-US" dirty="0" err="1"/>
              <a:t>hinirang</a:t>
            </a:r>
            <a:r>
              <a:rPr lang="en-US" dirty="0"/>
              <a:t> Mo.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14399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34"/>
          <p:cNvSpPr txBox="1"/>
          <p:nvPr/>
        </p:nvSpPr>
        <p:spPr>
          <a:xfrm>
            <a:off x="0" y="931280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Salamat</a:t>
            </a:r>
            <a:r>
              <a:rPr lang="en-US" dirty="0"/>
              <a:t> </a:t>
            </a:r>
            <a:r>
              <a:rPr lang="en-US" dirty="0" err="1"/>
              <a:t>po</a:t>
            </a:r>
            <a:r>
              <a:rPr lang="en-US" dirty="0"/>
              <a:t>, </a:t>
            </a:r>
            <a:r>
              <a:rPr lang="en-US" dirty="0" err="1"/>
              <a:t>Amang</a:t>
            </a:r>
            <a:r>
              <a:rPr lang="en-US" dirty="0"/>
              <a:t> </a:t>
            </a:r>
            <a:r>
              <a:rPr lang="en-US" dirty="0" err="1"/>
              <a:t>mahal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biyayang</a:t>
            </a:r>
            <a:r>
              <a:rPr lang="en-US" dirty="0"/>
              <a:t> </a:t>
            </a:r>
            <a:r>
              <a:rPr lang="en-US" dirty="0" err="1"/>
              <a:t>nakamtan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Ako’y</a:t>
            </a:r>
            <a:r>
              <a:rPr lang="en-US" dirty="0"/>
              <a:t>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iniligtas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iningatan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95" name="Shape 135"/>
          <p:cNvSpPr txBox="1"/>
          <p:nvPr/>
        </p:nvSpPr>
        <p:spPr>
          <a:xfrm>
            <a:off x="222859" y="224136"/>
            <a:ext cx="2279627" cy="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103</a:t>
            </a:r>
            <a:r>
              <a:rPr dirty="0"/>
              <a:t> – </a:t>
            </a:r>
            <a:r>
              <a:rPr lang="en-US" dirty="0"/>
              <a:t>AKO’Y KAAWAAN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945586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59"/>
          <p:cNvSpPr txBox="1"/>
          <p:nvPr/>
        </p:nvSpPr>
        <p:spPr>
          <a:xfrm>
            <a:off x="0" y="1218756"/>
            <a:ext cx="6913563" cy="767687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381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Huwag kaligtaan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381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ang pansariling panalangin.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02"/>
          <p:cNvSpPr txBox="1"/>
          <p:nvPr/>
        </p:nvSpPr>
        <p:spPr>
          <a:xfrm>
            <a:off x="-2" y="932065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sv-SE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 lahat ng mga panahon</a:t>
            </a:r>
          </a:p>
          <a:p>
            <a:pPr lvl="0" algn="ctr">
              <a:defRPr sz="1800"/>
            </a:pPr>
            <a:r>
              <a:rPr lang="sv-SE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Purihin natin ang Diyos</a:t>
            </a:r>
          </a:p>
          <a:p>
            <a:pPr lvl="0" algn="ctr">
              <a:defRPr sz="1800"/>
            </a:pPr>
            <a:r>
              <a:rPr lang="sv-SE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At ating ihayag lagi na</a:t>
            </a:r>
          </a:p>
          <a:p>
            <a:pPr lvl="0" algn="ctr">
              <a:defRPr sz="1800"/>
            </a:pPr>
            <a:r>
              <a:rPr lang="sv-SE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 kaluwalhatian ng Ama.</a:t>
            </a:r>
          </a:p>
          <a:p>
            <a:pPr lvl="0" algn="ctr">
              <a:defRPr sz="1800"/>
            </a:pP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03"/>
          <p:cNvSpPr txBox="1"/>
          <p:nvPr/>
        </p:nvSpPr>
        <p:spPr>
          <a:xfrm>
            <a:off x="213258" y="224136"/>
            <a:ext cx="6116840" cy="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303</a:t>
            </a:r>
            <a:r>
              <a:rPr dirty="0"/>
              <a:t> – </a:t>
            </a:r>
            <a:r>
              <a:rPr lang="fi-FI" dirty="0"/>
              <a:t>SA LAHAT NG MGA PANAHON, PURIHIN NATIN ANG DIYOS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63909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07"/>
          <p:cNvSpPr txBox="1"/>
          <p:nvPr/>
        </p:nvSpPr>
        <p:spPr>
          <a:xfrm>
            <a:off x="0" y="928319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 Diyos ay ating purihin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Patuloy Siyang sambahin.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Tayo’y sinasagot ng ating Ama,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Ating takot ay pinawi Niya.</a:t>
            </a:r>
          </a:p>
          <a:p>
            <a:pPr lvl="0" algn="ctr">
              <a:defRPr sz="1800"/>
            </a:pP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78351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05"/>
          <p:cNvSpPr txBox="1"/>
          <p:nvPr/>
        </p:nvSpPr>
        <p:spPr>
          <a:xfrm>
            <a:off x="0" y="928319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Ipagmamapuri ang lahat 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Ng Kaniyang kabutihan;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 nanghihina ay lumakas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At ang hamak ay nagalak.</a:t>
            </a:r>
          </a:p>
          <a:p>
            <a:pPr lvl="0" algn="ctr">
              <a:defRPr sz="1800"/>
            </a:pP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86622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05"/>
          <p:cNvSpPr txBox="1"/>
          <p:nvPr/>
        </p:nvSpPr>
        <p:spPr>
          <a:xfrm>
            <a:off x="0" y="928319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 Diyos ay ating purihin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Patuloy Siyang sambahin.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Tayo’y sinasagot ng ating Ama,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Ating takot ay pinawi Niya.</a:t>
            </a:r>
          </a:p>
          <a:p>
            <a:pPr lvl="0" algn="ctr">
              <a:defRPr sz="1800"/>
            </a:pP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24242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05"/>
          <p:cNvSpPr txBox="1"/>
          <p:nvPr/>
        </p:nvSpPr>
        <p:spPr>
          <a:xfrm>
            <a:off x="0" y="928319"/>
            <a:ext cx="6913563" cy="1175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fi-FI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 lahat ng mga panahon,</a:t>
            </a:r>
          </a:p>
          <a:p>
            <a:pPr lvl="0" algn="ctr">
              <a:defRPr sz="1800"/>
            </a:pPr>
            <a:r>
              <a:rPr lang="fi-FI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Purihin natin ang Diyos.</a:t>
            </a:r>
          </a:p>
          <a:p>
            <a:pPr lvl="0" algn="ctr">
              <a:defRPr sz="1800"/>
            </a:pP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97612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422484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12"/>
          <p:cNvSpPr txBox="1"/>
          <p:nvPr/>
        </p:nvSpPr>
        <p:spPr>
          <a:xfrm>
            <a:off x="0" y="931280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Kung </a:t>
            </a:r>
            <a:r>
              <a:rPr lang="en-US" dirty="0" err="1"/>
              <a:t>tuwina</a:t>
            </a:r>
            <a:r>
              <a:rPr lang="en-US" dirty="0"/>
              <a:t> ay </a:t>
            </a:r>
            <a:r>
              <a:rPr lang="en-US" dirty="0" err="1"/>
              <a:t>kasama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Jesus, </a:t>
            </a:r>
            <a:r>
              <a:rPr lang="en-US" dirty="0" err="1"/>
              <a:t>ako’y</a:t>
            </a:r>
            <a:r>
              <a:rPr lang="en-US" dirty="0"/>
              <a:t> </a:t>
            </a:r>
            <a:r>
              <a:rPr lang="en-US" dirty="0" err="1"/>
              <a:t>sumisigla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Tunay</a:t>
            </a:r>
            <a:r>
              <a:rPr lang="en-US" dirty="0"/>
              <a:t> </a:t>
            </a:r>
            <a:r>
              <a:rPr lang="en-US" dirty="0" err="1"/>
              <a:t>ako’y</a:t>
            </a:r>
            <a:r>
              <a:rPr lang="en-US" dirty="0"/>
              <a:t> </a:t>
            </a:r>
            <a:r>
              <a:rPr lang="en-US" dirty="0" err="1"/>
              <a:t>nagbubunga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Taglay</a:t>
            </a:r>
            <a:r>
              <a:rPr lang="en-US" dirty="0"/>
              <a:t> </a:t>
            </a: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pag-asa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3" name="Shape 113"/>
          <p:cNvSpPr txBox="1"/>
          <p:nvPr/>
        </p:nvSpPr>
        <p:spPr>
          <a:xfrm>
            <a:off x="213259" y="224135"/>
            <a:ext cx="3540583" cy="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140</a:t>
            </a:r>
            <a:r>
              <a:rPr dirty="0"/>
              <a:t> – </a:t>
            </a:r>
            <a:r>
              <a:rPr lang="en-US" dirty="0"/>
              <a:t>KUNG TUWINA AY KASAMA KA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60648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37"/>
          <p:cNvSpPr txBox="1"/>
          <p:nvPr/>
        </p:nvSpPr>
        <p:spPr>
          <a:xfrm>
            <a:off x="0" y="931839"/>
            <a:ext cx="6913563" cy="228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aking</a:t>
            </a:r>
            <a:r>
              <a:rPr lang="en-US" dirty="0"/>
              <a:t> </a:t>
            </a:r>
            <a:r>
              <a:rPr lang="en-US" dirty="0" err="1"/>
              <a:t>pagkakasala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pagkukulang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Ay </a:t>
            </a:r>
            <a:r>
              <a:rPr lang="en-US" dirty="0" err="1"/>
              <a:t>patawarin</a:t>
            </a:r>
            <a:r>
              <a:rPr lang="en-US" dirty="0"/>
              <a:t> Mo, </a:t>
            </a:r>
            <a:r>
              <a:rPr lang="en-US" dirty="0" err="1"/>
              <a:t>Ama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Ako’y</a:t>
            </a:r>
            <a:r>
              <a:rPr lang="en-US" dirty="0"/>
              <a:t> </a:t>
            </a:r>
            <a:r>
              <a:rPr lang="en-US" dirty="0" err="1"/>
              <a:t>kaawaan</a:t>
            </a:r>
            <a:r>
              <a:rPr lang="en-US" dirty="0"/>
              <a:t>.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Amen.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59949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15"/>
          <p:cNvSpPr txBox="1"/>
          <p:nvPr/>
        </p:nvSpPr>
        <p:spPr>
          <a:xfrm>
            <a:off x="0" y="931280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Paano</a:t>
            </a:r>
            <a:r>
              <a:rPr lang="en-US" dirty="0"/>
              <a:t> ay </a:t>
            </a:r>
            <a:r>
              <a:rPr lang="en-US" dirty="0" err="1"/>
              <a:t>puno</a:t>
            </a:r>
            <a:r>
              <a:rPr lang="en-US" dirty="0"/>
              <a:t> Kita,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At </a:t>
            </a:r>
            <a:r>
              <a:rPr lang="en-US" dirty="0" err="1"/>
              <a:t>ako</a:t>
            </a:r>
            <a:r>
              <a:rPr lang="en-US" dirty="0"/>
              <a:t> ay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sanga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Ako’y</a:t>
            </a:r>
            <a:r>
              <a:rPr lang="en-US" dirty="0"/>
              <a:t> </a:t>
            </a:r>
            <a:r>
              <a:rPr lang="en-US" dirty="0" err="1"/>
              <a:t>walang</a:t>
            </a:r>
            <a:r>
              <a:rPr lang="en-US" dirty="0"/>
              <a:t> </a:t>
            </a:r>
            <a:r>
              <a:rPr lang="en-US" dirty="0" err="1"/>
              <a:t>makakaya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Kung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aki’y</a:t>
            </a:r>
            <a:r>
              <a:rPr lang="en-US" dirty="0"/>
              <a:t> </a:t>
            </a:r>
            <a:r>
              <a:rPr lang="en-US" dirty="0" err="1"/>
              <a:t>malayo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44928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17"/>
          <p:cNvSpPr txBox="1"/>
          <p:nvPr/>
        </p:nvSpPr>
        <p:spPr>
          <a:xfrm>
            <a:off x="0" y="939880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 </a:t>
            </a:r>
            <a:r>
              <a:rPr lang="en-US" dirty="0" err="1"/>
              <a:t>huwag</a:t>
            </a:r>
            <a:r>
              <a:rPr lang="en-US" dirty="0"/>
              <a:t> </a:t>
            </a:r>
            <a:r>
              <a:rPr lang="en-US" dirty="0" err="1"/>
              <a:t>akong</a:t>
            </a:r>
            <a:r>
              <a:rPr lang="en-US" dirty="0"/>
              <a:t> </a:t>
            </a:r>
            <a:r>
              <a:rPr lang="en-US" dirty="0" err="1"/>
              <a:t>mahiwala</a:t>
            </a:r>
            <a:r>
              <a:rPr lang="en-US" spc="-150" dirty="0" err="1"/>
              <a:t>y</a:t>
            </a:r>
            <a:r>
              <a:rPr lang="en-US" spc="-150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Kahit</a:t>
            </a:r>
            <a:r>
              <a:rPr lang="en-US" dirty="0"/>
              <a:t> </a:t>
            </a:r>
            <a:r>
              <a:rPr lang="en-US" dirty="0" err="1"/>
              <a:t>anong</a:t>
            </a:r>
            <a:r>
              <a:rPr lang="en-US" dirty="0"/>
              <a:t> </a:t>
            </a:r>
            <a:r>
              <a:rPr lang="en-US" dirty="0" err="1"/>
              <a:t>maranasan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Tulungan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magtagumpay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lahat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kasamaan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8503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15"/>
          <p:cNvSpPr txBox="1"/>
          <p:nvPr/>
        </p:nvSpPr>
        <p:spPr>
          <a:xfrm>
            <a:off x="0" y="931280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Paano</a:t>
            </a:r>
            <a:r>
              <a:rPr lang="en-US" dirty="0"/>
              <a:t> ay </a:t>
            </a:r>
            <a:r>
              <a:rPr lang="en-US" dirty="0" err="1"/>
              <a:t>puno</a:t>
            </a:r>
            <a:r>
              <a:rPr lang="en-US" dirty="0"/>
              <a:t> Kita,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At </a:t>
            </a:r>
            <a:r>
              <a:rPr lang="en-US" dirty="0" err="1"/>
              <a:t>ako</a:t>
            </a:r>
            <a:r>
              <a:rPr lang="en-US" dirty="0"/>
              <a:t> ay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sanga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Ako’y</a:t>
            </a:r>
            <a:r>
              <a:rPr lang="en-US" dirty="0"/>
              <a:t> </a:t>
            </a:r>
            <a:r>
              <a:rPr lang="en-US" dirty="0" err="1"/>
              <a:t>walang</a:t>
            </a:r>
            <a:r>
              <a:rPr lang="en-US" dirty="0"/>
              <a:t> </a:t>
            </a:r>
            <a:r>
              <a:rPr lang="en-US" dirty="0" err="1"/>
              <a:t>makakaya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Kung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aki’y</a:t>
            </a:r>
            <a:r>
              <a:rPr lang="en-US" dirty="0"/>
              <a:t> </a:t>
            </a:r>
            <a:r>
              <a:rPr lang="en-US" dirty="0" err="1"/>
              <a:t>malayo</a:t>
            </a:r>
            <a:r>
              <a:rPr lang="en-US" dirty="0"/>
              <a:t> </a:t>
            </a:r>
            <a:r>
              <a:rPr lang="en-US" dirty="0" err="1"/>
              <a:t>Ka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203800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12"/>
          <p:cNvSpPr txBox="1"/>
          <p:nvPr/>
        </p:nvSpPr>
        <p:spPr>
          <a:xfrm>
            <a:off x="0" y="917602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Sagana</a:t>
            </a:r>
            <a:r>
              <a:rPr lang="en-US" dirty="0"/>
              <a:t> </a:t>
            </a: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ating</a:t>
            </a:r>
            <a:r>
              <a:rPr lang="en-US" dirty="0"/>
              <a:t> </a:t>
            </a:r>
            <a:r>
              <a:rPr lang="en-US" dirty="0" err="1"/>
              <a:t>Ama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biyayang</a:t>
            </a:r>
            <a:r>
              <a:rPr lang="en-US" dirty="0"/>
              <a:t> </a:t>
            </a:r>
            <a:r>
              <a:rPr lang="en-US" dirty="0" err="1"/>
              <a:t>walang</a:t>
            </a:r>
            <a:r>
              <a:rPr lang="en-US" dirty="0"/>
              <a:t> </a:t>
            </a:r>
            <a:r>
              <a:rPr lang="en-US" dirty="0" err="1"/>
              <a:t>hangga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awa</a:t>
            </a:r>
            <a:r>
              <a:rPr lang="en-US" dirty="0"/>
              <a:t> ay </a:t>
            </a:r>
            <a:r>
              <a:rPr lang="en-US" dirty="0" err="1"/>
              <a:t>puspos</a:t>
            </a:r>
            <a:r>
              <a:rPr lang="en-US" dirty="0"/>
              <a:t> </a:t>
            </a:r>
            <a:r>
              <a:rPr lang="en-US" dirty="0" err="1"/>
              <a:t>Siya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Kung </a:t>
            </a:r>
            <a:r>
              <a:rPr lang="en-US" dirty="0" err="1"/>
              <a:t>magtiwala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Kaniya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73" name="Shape 113"/>
          <p:cNvSpPr txBox="1"/>
          <p:nvPr/>
        </p:nvSpPr>
        <p:spPr>
          <a:xfrm>
            <a:off x="213259" y="207951"/>
            <a:ext cx="3530157" cy="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151</a:t>
            </a:r>
            <a:r>
              <a:rPr dirty="0"/>
              <a:t> – </a:t>
            </a:r>
            <a:r>
              <a:rPr lang="en-US" dirty="0"/>
              <a:t>SAGANA ANG BIYAYA NG AMA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31672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15"/>
          <p:cNvSpPr txBox="1"/>
          <p:nvPr/>
        </p:nvSpPr>
        <p:spPr>
          <a:xfrm>
            <a:off x="0" y="917602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Hanapin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Siyang</a:t>
            </a:r>
            <a:r>
              <a:rPr lang="en-US" dirty="0"/>
              <a:t> </a:t>
            </a:r>
            <a:r>
              <a:rPr lang="en-US" dirty="0" err="1"/>
              <a:t>masikap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Lapitan</a:t>
            </a:r>
            <a:r>
              <a:rPr lang="en-US" dirty="0"/>
              <a:t>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Siyang</a:t>
            </a:r>
            <a:r>
              <a:rPr lang="en-US" dirty="0"/>
              <a:t> </a:t>
            </a:r>
            <a:r>
              <a:rPr lang="en-US" dirty="0" err="1"/>
              <a:t>panatag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Ikaw</a:t>
            </a:r>
            <a:r>
              <a:rPr lang="en-US" dirty="0"/>
              <a:t> ay </a:t>
            </a:r>
            <a:r>
              <a:rPr lang="en-US" dirty="0" err="1"/>
              <a:t>makatatanggap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biyaya</a:t>
            </a:r>
            <a:r>
              <a:rPr lang="en-US" dirty="0"/>
              <a:t> at </a:t>
            </a:r>
            <a:r>
              <a:rPr lang="en-US" dirty="0" err="1"/>
              <a:t>pangakong</a:t>
            </a:r>
            <a:r>
              <a:rPr lang="en-US" dirty="0"/>
              <a:t> </a:t>
            </a:r>
            <a:r>
              <a:rPr lang="en-US" dirty="0" err="1"/>
              <a:t>tapat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962294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17"/>
          <p:cNvSpPr txBox="1"/>
          <p:nvPr/>
        </p:nvSpPr>
        <p:spPr>
          <a:xfrm>
            <a:off x="0" y="915604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Ating</a:t>
            </a:r>
            <a:r>
              <a:rPr lang="en-US" dirty="0"/>
              <a:t> </a:t>
            </a:r>
            <a:r>
              <a:rPr lang="en-US" dirty="0" err="1"/>
              <a:t>Ama</a:t>
            </a:r>
            <a:r>
              <a:rPr lang="en-US" dirty="0"/>
              <a:t> ay </a:t>
            </a:r>
            <a:r>
              <a:rPr lang="en-US" dirty="0" err="1"/>
              <a:t>nakalaan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Pagpapala</a:t>
            </a:r>
            <a:r>
              <a:rPr lang="en-US" dirty="0"/>
              <a:t> </a:t>
            </a:r>
            <a:r>
              <a:rPr lang="en-US" dirty="0" err="1"/>
              <a:t>Niya’y</a:t>
            </a:r>
            <a:r>
              <a:rPr lang="en-US" dirty="0"/>
              <a:t> </a:t>
            </a:r>
            <a:r>
              <a:rPr lang="en-US" dirty="0" err="1"/>
              <a:t>pakamtan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tapat</a:t>
            </a:r>
            <a:r>
              <a:rPr lang="en-US" dirty="0"/>
              <a:t> </a:t>
            </a:r>
            <a:r>
              <a:rPr lang="en-US" dirty="0" err="1"/>
              <a:t>Niyang</a:t>
            </a:r>
            <a:r>
              <a:rPr lang="en-US" dirty="0"/>
              <a:t> </a:t>
            </a:r>
            <a:r>
              <a:rPr lang="en-US" dirty="0" err="1"/>
              <a:t>hinirang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Na </a:t>
            </a:r>
            <a:r>
              <a:rPr lang="en-US" dirty="0" err="1"/>
              <a:t>laging</a:t>
            </a:r>
            <a:r>
              <a:rPr lang="en-US" dirty="0"/>
              <a:t> </a:t>
            </a:r>
            <a:r>
              <a:rPr lang="en-US" dirty="0" err="1"/>
              <a:t>nagbabagong-buha</a:t>
            </a:r>
            <a:r>
              <a:rPr lang="en-US" spc="-150" dirty="0" err="1"/>
              <a:t>y</a:t>
            </a:r>
            <a:r>
              <a:rPr lang="en-US" spc="-150" dirty="0"/>
              <a:t>.</a:t>
            </a:r>
            <a:endParaRPr spc="-150" dirty="0"/>
          </a:p>
        </p:txBody>
      </p:sp>
    </p:spTree>
    <p:extLst>
      <p:ext uri="{BB962C8B-B14F-4D97-AF65-F5344CB8AC3E}">
        <p14:creationId xmlns:p14="http://schemas.microsoft.com/office/powerpoint/2010/main" val="31900595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15"/>
          <p:cNvSpPr txBox="1"/>
          <p:nvPr/>
        </p:nvSpPr>
        <p:spPr>
          <a:xfrm>
            <a:off x="0" y="917602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Lumapit</a:t>
            </a:r>
            <a:r>
              <a:rPr lang="en-US" dirty="0"/>
              <a:t> </a:t>
            </a:r>
            <a:r>
              <a:rPr lang="en-US" dirty="0" err="1"/>
              <a:t>kang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Diyos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At </a:t>
            </a:r>
            <a:r>
              <a:rPr lang="en-US" dirty="0" err="1"/>
              <a:t>magtiwala</a:t>
            </a:r>
            <a:r>
              <a:rPr lang="en-US" dirty="0"/>
              <a:t> </a:t>
            </a:r>
            <a:r>
              <a:rPr lang="en-US" dirty="0" err="1"/>
              <a:t>kang</a:t>
            </a:r>
            <a:r>
              <a:rPr lang="en-US" dirty="0"/>
              <a:t> </a:t>
            </a:r>
            <a:r>
              <a:rPr lang="en-US" dirty="0" err="1"/>
              <a:t>lubos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Naghihintay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Na </a:t>
            </a:r>
            <a:r>
              <a:rPr lang="en-US" dirty="0" err="1"/>
              <a:t>hilingin</a:t>
            </a:r>
            <a:r>
              <a:rPr lang="en-US" dirty="0"/>
              <a:t> </a:t>
            </a: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pangangailangan</a:t>
            </a:r>
            <a:r>
              <a:rPr lang="en-US" dirty="0"/>
              <a:t> mo.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60626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92"/>
          <p:cNvSpPr txBox="1"/>
          <p:nvPr/>
        </p:nvSpPr>
        <p:spPr>
          <a:xfrm>
            <a:off x="-2" y="924114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tr-TR" dirty="0" err="1"/>
              <a:t>Ang</a:t>
            </a:r>
            <a:r>
              <a:rPr lang="tr-TR" dirty="0"/>
              <a:t> </a:t>
            </a:r>
            <a:r>
              <a:rPr lang="tr-TR" dirty="0" err="1"/>
              <a:t>Iyong</a:t>
            </a:r>
            <a:r>
              <a:rPr lang="tr-TR" dirty="0"/>
              <a:t> </a:t>
            </a:r>
            <a:r>
              <a:rPr lang="tr-TR" dirty="0" err="1"/>
              <a:t>mapagkandiling</a:t>
            </a:r>
            <a:endParaRPr lang="tr-TR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tr-TR" dirty="0" err="1"/>
              <a:t>Awa</a:t>
            </a:r>
            <a:r>
              <a:rPr lang="tr-TR" dirty="0"/>
              <a:t> at </a:t>
            </a:r>
            <a:r>
              <a:rPr lang="tr-TR" dirty="0" err="1"/>
              <a:t>pagmamahal</a:t>
            </a:r>
            <a:endParaRPr lang="tr-TR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tr-TR" dirty="0" err="1"/>
              <a:t>Dito</a:t>
            </a:r>
            <a:r>
              <a:rPr lang="tr-TR" dirty="0"/>
              <a:t> </a:t>
            </a:r>
            <a:r>
              <a:rPr lang="tr-TR" dirty="0" err="1"/>
              <a:t>lang</a:t>
            </a:r>
            <a:r>
              <a:rPr lang="tr-TR" dirty="0"/>
              <a:t> </a:t>
            </a:r>
            <a:r>
              <a:rPr lang="tr-TR" dirty="0" err="1"/>
              <a:t>nakakamit</a:t>
            </a:r>
            <a:endParaRPr lang="tr-TR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tr-TR" dirty="0" err="1"/>
              <a:t>Sa</a:t>
            </a:r>
            <a:r>
              <a:rPr lang="tr-TR" dirty="0"/>
              <a:t> </a:t>
            </a:r>
            <a:r>
              <a:rPr lang="tr-TR" dirty="0" err="1"/>
              <a:t>Iyong</a:t>
            </a:r>
            <a:r>
              <a:rPr lang="tr-TR" dirty="0"/>
              <a:t> </a:t>
            </a:r>
            <a:r>
              <a:rPr lang="tr-TR" dirty="0" err="1"/>
              <a:t>bayang</a:t>
            </a:r>
            <a:r>
              <a:rPr lang="tr-TR" dirty="0"/>
              <a:t> </a:t>
            </a:r>
            <a:r>
              <a:rPr lang="tr-TR" dirty="0" err="1"/>
              <a:t>hinirang</a:t>
            </a:r>
            <a:r>
              <a:rPr lang="tr-TR" dirty="0"/>
              <a:t>;</a:t>
            </a:r>
          </a:p>
        </p:txBody>
      </p:sp>
      <p:sp>
        <p:nvSpPr>
          <p:cNvPr id="153" name="Shape 93"/>
          <p:cNvSpPr txBox="1"/>
          <p:nvPr/>
        </p:nvSpPr>
        <p:spPr>
          <a:xfrm>
            <a:off x="213258" y="206352"/>
            <a:ext cx="5111588" cy="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s-ES" dirty="0"/>
              <a:t>463 – ANG BUONG TIWALA KO, NAKASANDAL SA IYO</a:t>
            </a:r>
          </a:p>
        </p:txBody>
      </p:sp>
    </p:spTree>
    <p:extLst>
      <p:ext uri="{BB962C8B-B14F-4D97-AF65-F5344CB8AC3E}">
        <p14:creationId xmlns:p14="http://schemas.microsoft.com/office/powerpoint/2010/main" val="8379634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95"/>
          <p:cNvSpPr txBox="1"/>
          <p:nvPr/>
        </p:nvSpPr>
        <p:spPr>
          <a:xfrm>
            <a:off x="0" y="920368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Tuwing</a:t>
            </a:r>
            <a:r>
              <a:rPr lang="en-US" dirty="0"/>
              <a:t> </a:t>
            </a:r>
            <a:r>
              <a:rPr lang="en-US" dirty="0" err="1"/>
              <a:t>ako’y</a:t>
            </a:r>
            <a:r>
              <a:rPr lang="en-US" dirty="0"/>
              <a:t> may </a:t>
            </a:r>
            <a:r>
              <a:rPr lang="en-US" dirty="0" err="1"/>
              <a:t>bagabag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Iyo </a:t>
            </a:r>
            <a:r>
              <a:rPr lang="en-US" dirty="0" err="1"/>
              <a:t>tumatawag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 </a:t>
            </a:r>
            <a:r>
              <a:rPr lang="en-US" dirty="0" err="1"/>
              <a:t>mula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templo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Ay </a:t>
            </a:r>
            <a:r>
              <a:rPr lang="en-US" dirty="0" err="1"/>
              <a:t>dinirinig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976787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95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fi-FI" dirty="0" err="1"/>
              <a:t>Luwalhatiin</a:t>
            </a:r>
            <a:r>
              <a:rPr lang="fi-FI" dirty="0"/>
              <a:t> Ka, </a:t>
            </a:r>
            <a:r>
              <a:rPr lang="fi-FI" dirty="0" err="1"/>
              <a:t>Ama</a:t>
            </a:r>
            <a:r>
              <a:rPr lang="fi-FI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fi-FI" dirty="0"/>
              <a:t>Na </a:t>
            </a:r>
            <a:r>
              <a:rPr lang="fi-FI" dirty="0" err="1"/>
              <a:t>sa</a:t>
            </a:r>
            <a:r>
              <a:rPr lang="fi-FI" dirty="0"/>
              <a:t> </a:t>
            </a:r>
            <a:r>
              <a:rPr lang="fi-FI" dirty="0" err="1"/>
              <a:t>aki’y</a:t>
            </a:r>
            <a:r>
              <a:rPr lang="fi-FI" dirty="0"/>
              <a:t> </a:t>
            </a:r>
            <a:r>
              <a:rPr lang="fi-FI" dirty="0" err="1"/>
              <a:t>nagbigay</a:t>
            </a:r>
            <a:endParaRPr lang="fi-FI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fi-FI" dirty="0" err="1"/>
              <a:t>Ng</a:t>
            </a:r>
            <a:r>
              <a:rPr lang="fi-FI" dirty="0"/>
              <a:t> </a:t>
            </a:r>
            <a:r>
              <a:rPr lang="fi-FI" dirty="0" err="1"/>
              <a:t>higit</a:t>
            </a:r>
            <a:r>
              <a:rPr lang="fi-FI" dirty="0"/>
              <a:t> </a:t>
            </a:r>
            <a:r>
              <a:rPr lang="fi-FI" dirty="0" err="1"/>
              <a:t>sa</a:t>
            </a:r>
            <a:r>
              <a:rPr lang="fi-FI" dirty="0"/>
              <a:t> </a:t>
            </a:r>
            <a:r>
              <a:rPr lang="fi-FI" dirty="0" err="1"/>
              <a:t>hiniling</a:t>
            </a:r>
            <a:endParaRPr lang="fi-FI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fi-FI" dirty="0" err="1"/>
              <a:t>Sa</a:t>
            </a:r>
            <a:r>
              <a:rPr lang="fi-FI" dirty="0"/>
              <a:t> </a:t>
            </a:r>
            <a:r>
              <a:rPr lang="fi-FI" dirty="0" err="1"/>
              <a:t>aking</a:t>
            </a:r>
            <a:r>
              <a:rPr lang="fi-FI" dirty="0"/>
              <a:t> </a:t>
            </a:r>
            <a:r>
              <a:rPr lang="fi-FI" dirty="0" err="1"/>
              <a:t>dalangin</a:t>
            </a:r>
            <a:r>
              <a:rPr lang="fi-FI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18684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95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O ako’y lumalakas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Tuwing </a:t>
            </a:r>
            <a:r>
              <a:rPr lang="sk-SK" dirty="0" err="1"/>
              <a:t>aking</a:t>
            </a:r>
            <a:r>
              <a:rPr lang="sk-SK" dirty="0"/>
              <a:t> </a:t>
            </a:r>
            <a:r>
              <a:rPr lang="sk-SK" dirty="0" err="1"/>
              <a:t>binubula</a:t>
            </a:r>
            <a:r>
              <a:rPr lang="sk-SK" spc="-150" dirty="0" err="1"/>
              <a:t>y</a:t>
            </a:r>
            <a:r>
              <a:rPr lang="sk-SK" spc="-150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Ang buong tiwala ko,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Nakasandal sa Iyo.</a:t>
            </a:r>
          </a:p>
        </p:txBody>
      </p:sp>
    </p:spTree>
    <p:extLst>
      <p:ext uri="{BB962C8B-B14F-4D97-AF65-F5344CB8AC3E}">
        <p14:creationId xmlns:p14="http://schemas.microsoft.com/office/powerpoint/2010/main" val="60581402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95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Madilim man ang mundo,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Di ako matatakot,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Di ako matitisod,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Ikaw po ang ilaw ko;</a:t>
            </a:r>
          </a:p>
        </p:txBody>
      </p:sp>
    </p:spTree>
    <p:extLst>
      <p:ext uri="{BB962C8B-B14F-4D97-AF65-F5344CB8AC3E}">
        <p14:creationId xmlns:p14="http://schemas.microsoft.com/office/powerpoint/2010/main" val="82865124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95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ro-RO" dirty="0"/>
              <a:t>Laging magugunita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ro-RO" dirty="0"/>
              <a:t>Ang banal Mong salita,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ro-RO" dirty="0"/>
              <a:t>At itataguyod ko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ro-RO" dirty="0"/>
              <a:t>Aking pagsamba sa Iyo.</a:t>
            </a:r>
          </a:p>
        </p:txBody>
      </p:sp>
    </p:spTree>
    <p:extLst>
      <p:ext uri="{BB962C8B-B14F-4D97-AF65-F5344CB8AC3E}">
        <p14:creationId xmlns:p14="http://schemas.microsoft.com/office/powerpoint/2010/main" val="212920437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95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fi-FI" dirty="0" err="1"/>
              <a:t>Luwalhatiin</a:t>
            </a:r>
            <a:r>
              <a:rPr lang="fi-FI" dirty="0"/>
              <a:t> Ka, </a:t>
            </a:r>
            <a:r>
              <a:rPr lang="fi-FI" dirty="0" err="1"/>
              <a:t>Ama</a:t>
            </a:r>
            <a:r>
              <a:rPr lang="fi-FI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fi-FI" dirty="0"/>
              <a:t>Na </a:t>
            </a:r>
            <a:r>
              <a:rPr lang="fi-FI" dirty="0" err="1"/>
              <a:t>sa</a:t>
            </a:r>
            <a:r>
              <a:rPr lang="fi-FI" dirty="0"/>
              <a:t> </a:t>
            </a:r>
            <a:r>
              <a:rPr lang="fi-FI" dirty="0" err="1"/>
              <a:t>aki’y</a:t>
            </a:r>
            <a:r>
              <a:rPr lang="fi-FI" dirty="0"/>
              <a:t> </a:t>
            </a:r>
            <a:r>
              <a:rPr lang="fi-FI" dirty="0" err="1"/>
              <a:t>nagbigay</a:t>
            </a:r>
            <a:endParaRPr lang="fi-FI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fi-FI" dirty="0" err="1"/>
              <a:t>Ng</a:t>
            </a:r>
            <a:r>
              <a:rPr lang="fi-FI" dirty="0"/>
              <a:t> </a:t>
            </a:r>
            <a:r>
              <a:rPr lang="fi-FI" dirty="0" err="1"/>
              <a:t>higit</a:t>
            </a:r>
            <a:r>
              <a:rPr lang="fi-FI" dirty="0"/>
              <a:t> </a:t>
            </a:r>
            <a:r>
              <a:rPr lang="fi-FI" dirty="0" err="1"/>
              <a:t>sa</a:t>
            </a:r>
            <a:r>
              <a:rPr lang="fi-FI" dirty="0"/>
              <a:t> </a:t>
            </a:r>
            <a:r>
              <a:rPr lang="fi-FI" dirty="0" err="1"/>
              <a:t>hiniling</a:t>
            </a:r>
            <a:endParaRPr lang="fi-FI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fi-FI" dirty="0" err="1"/>
              <a:t>Sa</a:t>
            </a:r>
            <a:r>
              <a:rPr lang="fi-FI" dirty="0"/>
              <a:t> </a:t>
            </a:r>
            <a:r>
              <a:rPr lang="fi-FI" dirty="0" err="1"/>
              <a:t>aking</a:t>
            </a:r>
            <a:r>
              <a:rPr lang="fi-FI" dirty="0"/>
              <a:t> </a:t>
            </a:r>
            <a:r>
              <a:rPr lang="fi-FI" dirty="0" err="1"/>
              <a:t>dalangin</a:t>
            </a:r>
            <a:r>
              <a:rPr lang="fi-FI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169288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95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O ako’y lumalakas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Tuwing </a:t>
            </a:r>
            <a:r>
              <a:rPr lang="sk-SK" dirty="0" err="1"/>
              <a:t>aking</a:t>
            </a:r>
            <a:r>
              <a:rPr lang="sk-SK" dirty="0"/>
              <a:t> </a:t>
            </a:r>
            <a:r>
              <a:rPr lang="sk-SK" dirty="0" err="1"/>
              <a:t>binubula</a:t>
            </a:r>
            <a:r>
              <a:rPr lang="sk-SK" spc="-150" dirty="0" err="1"/>
              <a:t>y</a:t>
            </a:r>
            <a:r>
              <a:rPr lang="sk-SK" spc="-150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Ang buong tiwala ko,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Nakasandal sa Iyo.</a:t>
            </a:r>
          </a:p>
        </p:txBody>
      </p:sp>
    </p:spTree>
    <p:extLst>
      <p:ext uri="{BB962C8B-B14F-4D97-AF65-F5344CB8AC3E}">
        <p14:creationId xmlns:p14="http://schemas.microsoft.com/office/powerpoint/2010/main" val="89121760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95"/>
          <p:cNvSpPr txBox="1"/>
          <p:nvPr/>
        </p:nvSpPr>
        <p:spPr>
          <a:xfrm>
            <a:off x="0" y="1247975"/>
            <a:ext cx="6913563" cy="80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Ang buong tiwala ko,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sk-SK" dirty="0"/>
              <a:t>Nakasandal sa Iyo.</a:t>
            </a:r>
          </a:p>
        </p:txBody>
      </p:sp>
    </p:spTree>
    <p:extLst>
      <p:ext uri="{BB962C8B-B14F-4D97-AF65-F5344CB8AC3E}">
        <p14:creationId xmlns:p14="http://schemas.microsoft.com/office/powerpoint/2010/main" val="38026351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34"/>
          <p:cNvSpPr txBox="1"/>
          <p:nvPr/>
        </p:nvSpPr>
        <p:spPr>
          <a:xfrm>
            <a:off x="0" y="922828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 </a:t>
            </a:r>
            <a:r>
              <a:rPr lang="en-US" dirty="0" err="1"/>
              <a:t>Ama</a:t>
            </a:r>
            <a:r>
              <a:rPr lang="en-US" dirty="0"/>
              <a:t>, </a:t>
            </a:r>
            <a:r>
              <a:rPr lang="en-US" dirty="0" err="1"/>
              <a:t>sa</a:t>
            </a:r>
            <a:r>
              <a:rPr lang="en-US" dirty="0"/>
              <a:t> Iyo ay </a:t>
            </a:r>
            <a:r>
              <a:rPr lang="en-US" dirty="0" err="1"/>
              <a:t>lumalapit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Iyong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hinirang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Natamo</a:t>
            </a:r>
            <a:r>
              <a:rPr lang="en-US" dirty="0"/>
              <a:t> naming </a:t>
            </a:r>
            <a:r>
              <a:rPr lang="en-US" dirty="0" err="1"/>
              <a:t>hirap</a:t>
            </a:r>
            <a:r>
              <a:rPr lang="en-US" dirty="0"/>
              <a:t> at </a:t>
            </a:r>
            <a:r>
              <a:rPr lang="en-US" dirty="0" err="1"/>
              <a:t>hapis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Ay Iyo pong </a:t>
            </a:r>
            <a:r>
              <a:rPr lang="en-US" dirty="0" err="1"/>
              <a:t>lunasan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95" name="Shape 135"/>
          <p:cNvSpPr txBox="1"/>
          <p:nvPr/>
        </p:nvSpPr>
        <p:spPr>
          <a:xfrm>
            <a:off x="222859" y="207952"/>
            <a:ext cx="2739300" cy="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173</a:t>
            </a:r>
            <a:r>
              <a:rPr dirty="0"/>
              <a:t> – </a:t>
            </a:r>
            <a:r>
              <a:rPr lang="en-US" dirty="0"/>
              <a:t>SA IYO AY LUMALAPIT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0129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59"/>
          <p:cNvSpPr txBox="1"/>
          <p:nvPr/>
        </p:nvSpPr>
        <p:spPr>
          <a:xfrm>
            <a:off x="0" y="1218756"/>
            <a:ext cx="6913563" cy="767687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381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Huwag kaligtaan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381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t>ang pansariling panalangin.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37"/>
          <p:cNvSpPr txBox="1"/>
          <p:nvPr/>
        </p:nvSpPr>
        <p:spPr>
          <a:xfrm>
            <a:off x="0" y="920337"/>
            <a:ext cx="6913563" cy="228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Patawarin</a:t>
            </a:r>
            <a:r>
              <a:rPr lang="en-US" dirty="0"/>
              <a:t> </a:t>
            </a: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mga</a:t>
            </a:r>
            <a:r>
              <a:rPr lang="en-US" dirty="0"/>
              <a:t> </a:t>
            </a:r>
            <a:r>
              <a:rPr lang="en-US" dirty="0" err="1"/>
              <a:t>lingkod</a:t>
            </a:r>
            <a:r>
              <a:rPr lang="en-US" dirty="0"/>
              <a:t> Mo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Na </a:t>
            </a:r>
            <a:r>
              <a:rPr lang="en-US" dirty="0" err="1"/>
              <a:t>ngayon</a:t>
            </a:r>
            <a:r>
              <a:rPr lang="en-US" dirty="0"/>
              <a:t> ay </a:t>
            </a:r>
            <a:r>
              <a:rPr lang="en-US" dirty="0" err="1"/>
              <a:t>nagsisisi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Sa Iyo ay </a:t>
            </a:r>
            <a:r>
              <a:rPr lang="en-US" dirty="0" err="1"/>
              <a:t>nagbabalik-loob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Sarili</a:t>
            </a:r>
            <a:r>
              <a:rPr lang="en-US" dirty="0"/>
              <a:t> ay </a:t>
            </a:r>
            <a:r>
              <a:rPr lang="en-US" dirty="0" err="1"/>
              <a:t>itatanggi</a:t>
            </a:r>
            <a:r>
              <a:rPr lang="en-US" dirty="0"/>
              <a:t>.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Amen.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632465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92"/>
          <p:cNvSpPr txBox="1"/>
          <p:nvPr/>
        </p:nvSpPr>
        <p:spPr>
          <a:xfrm>
            <a:off x="-2" y="932065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 Ama,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Iyo’y</a:t>
            </a:r>
            <a:r>
              <a:rPr lang="en-US" dirty="0"/>
              <a:t> </a:t>
            </a:r>
            <a:r>
              <a:rPr lang="en-US" dirty="0" err="1"/>
              <a:t>hinihintay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Ang </a:t>
            </a:r>
            <a:r>
              <a:rPr lang="en-US" dirty="0" err="1"/>
              <a:t>salita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dalisa</a:t>
            </a:r>
            <a:r>
              <a:rPr lang="en-US" spc="-150" dirty="0" err="1"/>
              <a:t>y</a:t>
            </a:r>
            <a:r>
              <a:rPr lang="en-US" spc="-150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Ito’y</a:t>
            </a:r>
            <a:r>
              <a:rPr lang="en-US" dirty="0"/>
              <a:t> </a:t>
            </a:r>
            <a:r>
              <a:rPr lang="en-US" dirty="0" err="1"/>
              <a:t>maghahatid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buhay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Na </a:t>
            </a:r>
            <a:r>
              <a:rPr lang="en-US" dirty="0" err="1"/>
              <a:t>hindi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mamamata</a:t>
            </a:r>
            <a:r>
              <a:rPr lang="en-US" spc="-150" dirty="0" err="1"/>
              <a:t>y</a:t>
            </a:r>
            <a:r>
              <a:rPr lang="en-US" spc="-150" dirty="0"/>
              <a:t>.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  <p:sp>
        <p:nvSpPr>
          <p:cNvPr id="153" name="Shape 93"/>
          <p:cNvSpPr txBox="1"/>
          <p:nvPr/>
        </p:nvSpPr>
        <p:spPr>
          <a:xfrm>
            <a:off x="213258" y="214303"/>
            <a:ext cx="3326012" cy="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 dirty="0"/>
              <a:t>431 – ANG SALITA MONG DALISAY</a:t>
            </a:r>
          </a:p>
        </p:txBody>
      </p:sp>
    </p:spTree>
    <p:extLst>
      <p:ext uri="{BB962C8B-B14F-4D97-AF65-F5344CB8AC3E}">
        <p14:creationId xmlns:p14="http://schemas.microsoft.com/office/powerpoint/2010/main" val="3910665888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95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nn-NO" dirty="0"/>
              <a:t>Sa Iyo ay umaasa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nn-NO" dirty="0"/>
              <a:t>Ang aba Mong alipin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nn-NO" dirty="0"/>
              <a:t>Na ang aking kaluluwa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nn-NO" dirty="0"/>
              <a:t>Ay Iyong pagpapalain.</a:t>
            </a:r>
          </a:p>
        </p:txBody>
      </p:sp>
    </p:spTree>
    <p:extLst>
      <p:ext uri="{BB962C8B-B14F-4D97-AF65-F5344CB8AC3E}">
        <p14:creationId xmlns:p14="http://schemas.microsoft.com/office/powerpoint/2010/main" val="1113634786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40"/>
          <p:cNvSpPr txBox="1"/>
          <p:nvPr/>
        </p:nvSpPr>
        <p:spPr>
          <a:xfrm>
            <a:off x="-16161" y="932065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dirty="0" err="1"/>
              <a:t>Tayo’y</a:t>
            </a:r>
            <a:r>
              <a:rPr lang="en-US" dirty="0"/>
              <a:t> </a:t>
            </a:r>
            <a:r>
              <a:rPr lang="en-US" dirty="0" err="1"/>
              <a:t>laging</a:t>
            </a:r>
            <a:r>
              <a:rPr lang="en-US" dirty="0"/>
              <a:t> </a:t>
            </a:r>
            <a:r>
              <a:rPr lang="en-US" dirty="0" err="1"/>
              <a:t>maghandog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400" dirty="0"/>
              <a:t>Ng </a:t>
            </a:r>
            <a:r>
              <a:rPr lang="en-US" sz="2400" dirty="0" err="1"/>
              <a:t>mga</a:t>
            </a:r>
            <a:r>
              <a:rPr lang="en-US" sz="2400" dirty="0"/>
              <a:t> </a:t>
            </a:r>
            <a:r>
              <a:rPr lang="en-US" sz="2400" dirty="0" err="1"/>
              <a:t>biyaya</a:t>
            </a:r>
            <a:endParaRPr lang="en-US" sz="2400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400" dirty="0"/>
              <a:t>Na </a:t>
            </a:r>
            <a:r>
              <a:rPr lang="en-US" sz="2400" dirty="0" err="1"/>
              <a:t>atin</a:t>
            </a:r>
            <a:r>
              <a:rPr lang="en-US" sz="2400" dirty="0"/>
              <a:t> </a:t>
            </a:r>
            <a:r>
              <a:rPr lang="en-US" sz="2400" dirty="0" err="1"/>
              <a:t>ngang</a:t>
            </a:r>
            <a:r>
              <a:rPr lang="en-US" sz="2400" dirty="0"/>
              <a:t> </a:t>
            </a:r>
            <a:r>
              <a:rPr lang="en-US" sz="2400" dirty="0" err="1"/>
              <a:t>ibinukod</a:t>
            </a:r>
            <a:endParaRPr lang="en-US" sz="2400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400" dirty="0" err="1"/>
              <a:t>Kaniyang</a:t>
            </a:r>
            <a:r>
              <a:rPr lang="en-US" sz="2400" dirty="0"/>
              <a:t> </a:t>
            </a:r>
            <a:r>
              <a:rPr lang="en-US" sz="2400" dirty="0" err="1"/>
              <a:t>pagpapala</a:t>
            </a:r>
            <a:r>
              <a:rPr lang="en-US" sz="2400" dirty="0"/>
              <a:t>.</a:t>
            </a:r>
          </a:p>
        </p:txBody>
      </p:sp>
      <p:sp>
        <p:nvSpPr>
          <p:cNvPr id="205" name="Shape 141"/>
          <p:cNvSpPr txBox="1"/>
          <p:nvPr/>
        </p:nvSpPr>
        <p:spPr>
          <a:xfrm>
            <a:off x="222860" y="214142"/>
            <a:ext cx="3476619" cy="297939"/>
          </a:xfrm>
          <a:prstGeom prst="rect">
            <a:avLst/>
          </a:prstGeom>
          <a:ln w="12700">
            <a:miter lim="400000"/>
          </a:ln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258</a:t>
            </a:r>
            <a:r>
              <a:rPr dirty="0"/>
              <a:t> – </a:t>
            </a:r>
            <a:r>
              <a:rPr lang="en-US" dirty="0"/>
              <a:t>TAYO’Y LAGING MAGHANDOG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190079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3"/>
          <p:cNvSpPr txBox="1"/>
          <p:nvPr/>
        </p:nvSpPr>
        <p:spPr>
          <a:xfrm>
            <a:off x="0" y="926551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Ama,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tanggapin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dalang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handog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nawang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pagpalain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I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y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lingkod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66919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3"/>
          <p:cNvSpPr txBox="1"/>
          <p:nvPr/>
        </p:nvSpPr>
        <p:spPr>
          <a:xfrm>
            <a:off x="0" y="926551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O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tayo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nga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ay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magalak</a:t>
            </a:r>
            <a:endParaRPr lang="it-IT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Sa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ating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paghahandog</a:t>
            </a:r>
            <a:endParaRPr lang="it-IT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At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magtapat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hanggang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wakas</a:t>
            </a:r>
            <a:endParaRPr lang="it-IT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Nang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Siya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ay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malugod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432754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3"/>
          <p:cNvSpPr txBox="1"/>
          <p:nvPr/>
        </p:nvSpPr>
        <p:spPr>
          <a:xfrm>
            <a:off x="0" y="926551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Ama,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tanggapin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dalang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handog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nawang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pagpalain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I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y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lingkod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3841383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3"/>
          <p:cNvSpPr txBox="1"/>
          <p:nvPr/>
        </p:nvSpPr>
        <p:spPr>
          <a:xfrm>
            <a:off x="0" y="926551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Tayo’y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huwag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magpabaya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Sa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ating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paghahandog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Lagi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nating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paghandaan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At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pagtalagahang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lubos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885280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3"/>
          <p:cNvSpPr txBox="1"/>
          <p:nvPr/>
        </p:nvSpPr>
        <p:spPr>
          <a:xfrm>
            <a:off x="0" y="926551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Ama,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tanggapin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dalang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handog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nawang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pagpalain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I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y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lingkod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879204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140"/>
          <p:cNvSpPr txBox="1"/>
          <p:nvPr/>
        </p:nvSpPr>
        <p:spPr>
          <a:xfrm>
            <a:off x="-16161" y="932065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dirty="0" err="1"/>
              <a:t>Tayo’y</a:t>
            </a:r>
            <a:r>
              <a:rPr lang="en-US" dirty="0"/>
              <a:t> </a:t>
            </a:r>
            <a:r>
              <a:rPr lang="en-US" dirty="0" err="1"/>
              <a:t>laging</a:t>
            </a:r>
            <a:r>
              <a:rPr lang="en-US" dirty="0"/>
              <a:t> </a:t>
            </a:r>
            <a:r>
              <a:rPr lang="en-US" dirty="0" err="1"/>
              <a:t>maghandog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400" dirty="0"/>
              <a:t>Ng </a:t>
            </a:r>
            <a:r>
              <a:rPr lang="en-US" sz="2400" dirty="0" err="1"/>
              <a:t>mga</a:t>
            </a:r>
            <a:r>
              <a:rPr lang="en-US" sz="2400" dirty="0"/>
              <a:t> </a:t>
            </a:r>
            <a:r>
              <a:rPr lang="en-US" sz="2400" dirty="0" err="1"/>
              <a:t>biyaya</a:t>
            </a:r>
            <a:endParaRPr lang="en-US" sz="2400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400" dirty="0"/>
              <a:t>Na </a:t>
            </a:r>
            <a:r>
              <a:rPr lang="en-US" sz="2400" dirty="0" err="1"/>
              <a:t>atin</a:t>
            </a:r>
            <a:r>
              <a:rPr lang="en-US" sz="2400" dirty="0"/>
              <a:t> </a:t>
            </a:r>
            <a:r>
              <a:rPr lang="en-US" sz="2400" dirty="0" err="1"/>
              <a:t>ngang</a:t>
            </a:r>
            <a:r>
              <a:rPr lang="en-US" sz="2400" dirty="0"/>
              <a:t> </a:t>
            </a:r>
            <a:r>
              <a:rPr lang="en-US" sz="2400" dirty="0" err="1"/>
              <a:t>ibinukod</a:t>
            </a:r>
            <a:endParaRPr lang="en-US" sz="2400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400" dirty="0" err="1"/>
              <a:t>Kaniyang</a:t>
            </a:r>
            <a:r>
              <a:rPr lang="en-US" sz="2400" dirty="0"/>
              <a:t> </a:t>
            </a:r>
            <a:r>
              <a:rPr lang="en-US" sz="2400" dirty="0" err="1"/>
              <a:t>pagpapala</a:t>
            </a:r>
            <a:r>
              <a:rPr lang="en-US" sz="2400" dirty="0"/>
              <a:t>.</a:t>
            </a:r>
          </a:p>
        </p:txBody>
      </p:sp>
      <p:sp>
        <p:nvSpPr>
          <p:cNvPr id="205" name="Shape 141"/>
          <p:cNvSpPr txBox="1"/>
          <p:nvPr/>
        </p:nvSpPr>
        <p:spPr>
          <a:xfrm>
            <a:off x="222860" y="224136"/>
            <a:ext cx="3476619" cy="297939"/>
          </a:xfrm>
          <a:prstGeom prst="rect">
            <a:avLst/>
          </a:prstGeom>
          <a:ln w="12700">
            <a:miter lim="400000"/>
          </a:ln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n-US" dirty="0"/>
              <a:t>258</a:t>
            </a:r>
            <a:r>
              <a:rPr dirty="0"/>
              <a:t> – </a:t>
            </a:r>
            <a:r>
              <a:rPr lang="en-US" dirty="0"/>
              <a:t>TAYO’Y LAGING MAGHANDOG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33754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3"/>
          <p:cNvSpPr txBox="1"/>
          <p:nvPr/>
        </p:nvSpPr>
        <p:spPr>
          <a:xfrm>
            <a:off x="0" y="926551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Ama,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tanggapin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dalang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handog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nawang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pagpalain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I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y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lingkod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134669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3"/>
          <p:cNvSpPr txBox="1"/>
          <p:nvPr/>
        </p:nvSpPr>
        <p:spPr>
          <a:xfrm>
            <a:off x="0" y="926551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O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tayo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nga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ay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magalak</a:t>
            </a:r>
            <a:endParaRPr lang="it-IT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Sa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ating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paghahandog</a:t>
            </a:r>
            <a:endParaRPr lang="it-IT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At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magtapat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hanggang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wakas</a:t>
            </a:r>
            <a:endParaRPr lang="it-IT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Nang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Siya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ay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malugod</a:t>
            </a:r>
            <a:r>
              <a:rPr lang="it-IT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755873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3"/>
          <p:cNvSpPr txBox="1"/>
          <p:nvPr/>
        </p:nvSpPr>
        <p:spPr>
          <a:xfrm>
            <a:off x="0" y="926551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Ama,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tanggapin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dalang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handog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nawang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pagpalain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I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y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lingkod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6975258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3"/>
          <p:cNvSpPr txBox="1"/>
          <p:nvPr/>
        </p:nvSpPr>
        <p:spPr>
          <a:xfrm>
            <a:off x="0" y="926551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Tayo’y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huwag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magpabaya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Sa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ating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paghahandog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Lagi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nating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paghandaan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At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pagtalagahang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lubos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03681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143"/>
          <p:cNvSpPr txBox="1"/>
          <p:nvPr/>
        </p:nvSpPr>
        <p:spPr>
          <a:xfrm>
            <a:off x="0" y="926551"/>
            <a:ext cx="6913563" cy="1544435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Ama,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tanggapin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Aming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dalang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handog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Iyo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nawang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pagpalain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Maging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I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y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mga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lingkod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4508517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162"/>
          <p:cNvSpPr txBox="1"/>
          <p:nvPr/>
        </p:nvSpPr>
        <p:spPr>
          <a:xfrm>
            <a:off x="226300" y="211382"/>
            <a:ext cx="1240505" cy="297939"/>
          </a:xfrm>
          <a:prstGeom prst="rect">
            <a:avLst/>
          </a:prstGeom>
          <a:ln w="12700">
            <a:miter lim="400000"/>
          </a:ln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</a:rPr>
              <a:t>DOXOLOGIA</a:t>
            </a:r>
          </a:p>
        </p:txBody>
      </p:sp>
      <p:sp>
        <p:nvSpPr>
          <p:cNvPr id="235" name="Shape 163"/>
          <p:cNvSpPr txBox="1"/>
          <p:nvPr/>
        </p:nvSpPr>
        <p:spPr>
          <a:xfrm>
            <a:off x="-1" y="927742"/>
            <a:ext cx="6908801" cy="2129210"/>
          </a:xfrm>
          <a:prstGeom prst="rect">
            <a:avLst/>
          </a:prstGeom>
          <a:ln w="12700">
            <a:miter lim="400000"/>
          </a:ln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</a:rPr>
              <a:t>Purihin natin ang Ama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</a:rPr>
              <a:t>Mabuhay sa pag-ibig ng Anak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</a:rPr>
              <a:t>Taglayin ang Espiritung Banal</a:t>
            </a:r>
            <a:endParaRPr sz="1400" dirty="0"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</a:rPr>
              <a:t>Ang Diyos ay lagi nating sambahin.</a:t>
            </a:r>
            <a:endParaRPr sz="1400" dirty="0"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 sz="12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400" dirty="0"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</a:endParaRP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50800" dist="38100" dir="5400000" rotWithShape="0">
                    <a:srgbClr val="000000">
                      <a:alpha val="40000"/>
                    </a:srgbClr>
                  </a:outerShdw>
                </a:effectLs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dirty="0"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</a:rPr>
              <a:t>Amen.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92"/>
          <p:cNvSpPr txBox="1"/>
          <p:nvPr/>
        </p:nvSpPr>
        <p:spPr>
          <a:xfrm>
            <a:off x="-2" y="916163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Purihin</a:t>
            </a:r>
            <a:r>
              <a:rPr lang="en-US" dirty="0"/>
              <a:t> ang </a:t>
            </a:r>
            <a:r>
              <a:rPr lang="en-US" dirty="0" err="1"/>
              <a:t>Diyos</a:t>
            </a:r>
            <a:r>
              <a:rPr lang="en-US" dirty="0"/>
              <a:t>, </a:t>
            </a:r>
            <a:r>
              <a:rPr lang="en-US" dirty="0" err="1"/>
              <a:t>sambahin</a:t>
            </a:r>
            <a:r>
              <a:rPr lang="en-US" dirty="0"/>
              <a:t> ang </a:t>
            </a:r>
            <a:r>
              <a:rPr lang="en-US" dirty="0" err="1"/>
              <a:t>Ama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Makapangyarihan</a:t>
            </a:r>
            <a:r>
              <a:rPr lang="en-US" dirty="0"/>
              <a:t>, </a:t>
            </a:r>
            <a:r>
              <a:rPr lang="en-US" dirty="0" err="1"/>
              <a:t>dakila</a:t>
            </a:r>
            <a:r>
              <a:rPr lang="en-US" dirty="0"/>
              <a:t> </a:t>
            </a:r>
            <a:r>
              <a:rPr lang="en-US" dirty="0" err="1"/>
              <a:t>Siya</a:t>
            </a:r>
            <a:r>
              <a:rPr lang="en-US" dirty="0"/>
              <a:t>;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Alam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ang haka ng </a:t>
            </a:r>
            <a:r>
              <a:rPr lang="en-US" dirty="0" err="1"/>
              <a:t>bawat</a:t>
            </a:r>
            <a:r>
              <a:rPr lang="en-US" dirty="0"/>
              <a:t> </a:t>
            </a:r>
            <a:r>
              <a:rPr lang="en-US" dirty="0" err="1"/>
              <a:t>isa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Walang</a:t>
            </a:r>
            <a:r>
              <a:rPr lang="en-US" dirty="0"/>
              <a:t> </a:t>
            </a:r>
            <a:r>
              <a:rPr lang="en-US" dirty="0" err="1"/>
              <a:t>maitatago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Kaniya</a:t>
            </a:r>
            <a:r>
              <a:rPr lang="en-US" dirty="0"/>
              <a:t>;</a:t>
            </a:r>
          </a:p>
        </p:txBody>
      </p:sp>
      <p:sp>
        <p:nvSpPr>
          <p:cNvPr id="153" name="Shape 93"/>
          <p:cNvSpPr txBox="1"/>
          <p:nvPr/>
        </p:nvSpPr>
        <p:spPr>
          <a:xfrm>
            <a:off x="213258" y="206352"/>
            <a:ext cx="5607085" cy="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r>
              <a:rPr lang="en-US" dirty="0"/>
              <a:t>305 – PURIHIN ANG AMA AT ANG BUGTONG NIYANG ANAK</a:t>
            </a:r>
          </a:p>
        </p:txBody>
      </p:sp>
    </p:spTree>
    <p:extLst>
      <p:ext uri="{BB962C8B-B14F-4D97-AF65-F5344CB8AC3E}">
        <p14:creationId xmlns:p14="http://schemas.microsoft.com/office/powerpoint/2010/main" val="47342339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2"/>
          <p:cNvSpPr txBox="1"/>
          <p:nvPr/>
        </p:nvSpPr>
        <p:spPr>
          <a:xfrm>
            <a:off x="-2" y="932065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 </a:t>
            </a: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lahat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hinirang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Diyos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makalugod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Na </a:t>
            </a:r>
            <a:r>
              <a:rPr lang="en-US" dirty="0" err="1"/>
              <a:t>sundin</a:t>
            </a:r>
            <a:r>
              <a:rPr lang="en-US" dirty="0"/>
              <a:t> </a:t>
            </a: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lahat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Kaniyang</a:t>
            </a:r>
            <a:r>
              <a:rPr lang="en-US" dirty="0"/>
              <a:t> </a:t>
            </a:r>
            <a:r>
              <a:rPr lang="en-US" dirty="0" err="1"/>
              <a:t>utos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At </a:t>
            </a:r>
            <a:r>
              <a:rPr lang="en-US" dirty="0" err="1"/>
              <a:t>hindi</a:t>
            </a:r>
            <a:r>
              <a:rPr lang="en-US" dirty="0"/>
              <a:t> </a:t>
            </a:r>
            <a:r>
              <a:rPr lang="en-US" dirty="0" err="1"/>
              <a:t>naman</a:t>
            </a:r>
            <a:r>
              <a:rPr lang="en-US" dirty="0"/>
              <a:t> </a:t>
            </a:r>
            <a:r>
              <a:rPr lang="en-US" dirty="0" err="1"/>
              <a:t>matitisod</a:t>
            </a:r>
            <a:r>
              <a:rPr lang="en-US" dirty="0"/>
              <a:t>.</a:t>
            </a:r>
          </a:p>
        </p:txBody>
      </p:sp>
      <p:sp>
        <p:nvSpPr>
          <p:cNvPr id="149" name="Shape 93"/>
          <p:cNvSpPr txBox="1"/>
          <p:nvPr/>
        </p:nvSpPr>
        <p:spPr>
          <a:xfrm>
            <a:off x="213258" y="214303"/>
            <a:ext cx="4523987" cy="297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3229" tIns="33229" rIns="33229" bIns="33229">
            <a:spAutoFit/>
          </a:bodyPr>
          <a:lstStyle>
            <a:lvl1pPr>
              <a:defRPr sz="15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295</a:t>
            </a:r>
            <a:r>
              <a:rPr dirty="0"/>
              <a:t> – </a:t>
            </a:r>
            <a:r>
              <a:rPr lang="en-US" dirty="0"/>
              <a:t>SUMUNOD UPANG MALUGOD ANG DIYOS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372685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95"/>
          <p:cNvSpPr txBox="1"/>
          <p:nvPr/>
        </p:nvSpPr>
        <p:spPr>
          <a:xfrm>
            <a:off x="0" y="928319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lahat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iyong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lakad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 iyong mga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paglalakba</a:t>
            </a:r>
            <a:r>
              <a:rPr lang="tr-TR" sz="2400" b="1" spc="-150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tr-TR" sz="2400" b="1" spc="-150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Ay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huwag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malimutan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Dalhin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Kaniyang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aral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Upang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ito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ay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lakaran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;</a:t>
            </a:r>
            <a:endParaRPr lang="tr-TR" sz="2400" b="1" spc="-150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527531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95"/>
          <p:cNvSpPr txBox="1"/>
          <p:nvPr/>
        </p:nvSpPr>
        <p:spPr>
          <a:xfrm>
            <a:off x="0" y="928319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muling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pagkikita</a:t>
            </a:r>
            <a:endParaRPr lang="en-US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Ay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muling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sambahin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Kaniya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ay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aawit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Pupurihin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natin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Ito’y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isa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utos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203261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95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mga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aral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iyong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narinig</a:t>
            </a:r>
            <a:endParaRPr lang="en-US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loob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pagsamba</a:t>
            </a:r>
            <a:endParaRPr lang="en-US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Ay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sundin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mong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kalakip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pag-ibig</a:t>
            </a:r>
            <a:endParaRPr lang="en-US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iyo’y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malulugod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9021079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95"/>
          <p:cNvSpPr txBox="1"/>
          <p:nvPr/>
        </p:nvSpPr>
        <p:spPr>
          <a:xfrm>
            <a:off x="0" y="928319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lahat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iyong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lakad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 iyong mga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paglalakba</a:t>
            </a:r>
            <a:r>
              <a:rPr lang="tr-TR" sz="2400" b="1" spc="-150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tr-TR" sz="2400" b="1" spc="-150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Ay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huwag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malimutan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Dalhin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Kaniyang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aral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Upang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ito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ay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lakaran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;</a:t>
            </a:r>
            <a:endParaRPr lang="tr-TR" sz="2400" b="1" spc="-150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4743860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95"/>
          <p:cNvSpPr txBox="1"/>
          <p:nvPr/>
        </p:nvSpPr>
        <p:spPr>
          <a:xfrm>
            <a:off x="0" y="928319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muling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pagkikita</a:t>
            </a:r>
            <a:endParaRPr lang="en-US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Ay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muling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sambahin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Kaniya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ay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aawit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Pupurihin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natin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Ito’y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isa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utos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760280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95"/>
          <p:cNvSpPr txBox="1"/>
          <p:nvPr/>
        </p:nvSpPr>
        <p:spPr>
          <a:xfrm>
            <a:off x="0" y="928319"/>
            <a:ext cx="6913563" cy="805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lahat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hinirang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Diyos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Manatiling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maglingkod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709355850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95"/>
          <p:cNvSpPr txBox="1"/>
          <p:nvPr/>
        </p:nvSpPr>
        <p:spPr>
          <a:xfrm>
            <a:off x="0" y="928319"/>
            <a:ext cx="6913563" cy="1175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huwag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magsawang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sumamba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Kaniya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Luwalhatiin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Pangalan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Niya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4949955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95"/>
          <p:cNvSpPr txBox="1"/>
          <p:nvPr/>
        </p:nvSpPr>
        <p:spPr>
          <a:xfrm>
            <a:off x="0" y="928319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lahat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iyong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lakad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 iyong mga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paglalakba</a:t>
            </a:r>
            <a:r>
              <a:rPr lang="tr-TR" sz="2400" b="1" spc="-150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tr-TR" sz="2400" b="1" spc="-150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Ay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huwag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mong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malimutan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Dalhin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Kaniyang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aral</a:t>
            </a:r>
            <a:endParaRPr lang="tr-TR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Upang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ito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ay </a:t>
            </a:r>
            <a:r>
              <a:rPr lang="tr-TR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lakaran</a:t>
            </a:r>
            <a:r>
              <a:rPr lang="tr-TR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9604655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95"/>
          <p:cNvSpPr txBox="1"/>
          <p:nvPr/>
        </p:nvSpPr>
        <p:spPr>
          <a:xfrm>
            <a:off x="0" y="928319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muling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pagkikita</a:t>
            </a:r>
            <a:endParaRPr lang="en-US" sz="2400" b="1" dirty="0">
              <a:solidFill>
                <a:srgbClr val="FFFFFF"/>
              </a:solidFill>
              <a:effectLst>
                <a:outerShdw blurRad="63500" dist="63500" dir="5400000" rotWithShape="0">
                  <a:srgbClr val="000000">
                    <a:alpha val="50000"/>
                  </a:srgbClr>
                </a:outerShdw>
              </a:effectLst>
              <a:latin typeface="Arial"/>
              <a:ea typeface="Arial"/>
              <a:cs typeface="Arial"/>
              <a:sym typeface="Arial"/>
            </a:endParaRPr>
          </a:p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Ay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muling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sambahin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Kaniya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ay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aawit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Pupurihin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natin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,</a:t>
            </a:r>
          </a:p>
          <a:p>
            <a:pPr lvl="0" algn="ctr">
              <a:defRPr sz="1800"/>
            </a:pP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Ito’y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isa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utos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Niya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24303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95"/>
          <p:cNvSpPr txBox="1"/>
          <p:nvPr/>
        </p:nvSpPr>
        <p:spPr>
          <a:xfrm>
            <a:off x="0" y="928319"/>
            <a:ext cx="6913563" cy="1544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ayaw</a:t>
            </a:r>
            <a:r>
              <a:rPr lang="en-US" dirty="0"/>
              <a:t> </a:t>
            </a:r>
            <a:r>
              <a:rPr lang="en-US" dirty="0" err="1"/>
              <a:t>sumunod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Kaniya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Nilalapatan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 </a:t>
            </a:r>
            <a:r>
              <a:rPr lang="en-US" dirty="0" err="1"/>
              <a:t>parusa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Ang</a:t>
            </a:r>
            <a:r>
              <a:rPr lang="en-US" dirty="0"/>
              <a:t> </a:t>
            </a:r>
            <a:r>
              <a:rPr lang="en-US" dirty="0" err="1"/>
              <a:t>nagbabagong-buhay</a:t>
            </a:r>
            <a:r>
              <a:rPr lang="en-US" dirty="0"/>
              <a:t> </a:t>
            </a:r>
            <a:r>
              <a:rPr lang="en-US" dirty="0" err="1"/>
              <a:t>naman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Ay </a:t>
            </a:r>
            <a:r>
              <a:rPr lang="en-US" dirty="0" err="1"/>
              <a:t>iibigin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 </a:t>
            </a:r>
            <a:r>
              <a:rPr lang="en-US" dirty="0" err="1"/>
              <a:t>nang</a:t>
            </a:r>
            <a:r>
              <a:rPr lang="en-US" dirty="0"/>
              <a:t> </a:t>
            </a:r>
            <a:r>
              <a:rPr lang="en-US" dirty="0" err="1"/>
              <a:t>sakdal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626984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95"/>
          <p:cNvSpPr txBox="1"/>
          <p:nvPr/>
        </p:nvSpPr>
        <p:spPr>
          <a:xfrm>
            <a:off x="0" y="928319"/>
            <a:ext cx="6913563" cy="1913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3229" tIns="33229" rIns="33229" bIns="33229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Purihin</a:t>
            </a:r>
            <a:r>
              <a:rPr lang="en-US" dirty="0"/>
              <a:t> </a:t>
            </a:r>
            <a:r>
              <a:rPr lang="en-US" dirty="0" err="1"/>
              <a:t>natin</a:t>
            </a:r>
            <a:r>
              <a:rPr lang="en-US" dirty="0"/>
              <a:t> ang </a:t>
            </a:r>
            <a:r>
              <a:rPr lang="en-US" dirty="0" err="1"/>
              <a:t>bugtong</a:t>
            </a:r>
            <a:r>
              <a:rPr lang="en-US" dirty="0"/>
              <a:t> </a:t>
            </a:r>
            <a:r>
              <a:rPr lang="en-US" dirty="0" err="1"/>
              <a:t>Niyang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Si Cristo Jesus, ang </a:t>
            </a:r>
            <a:r>
              <a:rPr lang="en-US" dirty="0" err="1"/>
              <a:t>Tagapagligtas</a:t>
            </a:r>
            <a:r>
              <a:rPr lang="en-US" dirty="0"/>
              <a:t>,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Siya</a:t>
            </a:r>
            <a:r>
              <a:rPr lang="en-US" dirty="0"/>
              <a:t> ang </a:t>
            </a:r>
            <a:r>
              <a:rPr lang="en-US" dirty="0" err="1"/>
              <a:t>pampalubag-loob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Ama</a:t>
            </a:r>
            <a:endParaRPr lang="en-US" dirty="0"/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Kaniyang</a:t>
            </a:r>
            <a:r>
              <a:rPr lang="en-US" dirty="0"/>
              <a:t> </a:t>
            </a:r>
            <a:r>
              <a:rPr lang="en-US" dirty="0" err="1"/>
              <a:t>tinubos</a:t>
            </a:r>
            <a:r>
              <a:rPr lang="en-US" dirty="0"/>
              <a:t> ang </a:t>
            </a:r>
            <a:r>
              <a:rPr lang="en-US" dirty="0" err="1"/>
              <a:t>Iglesia</a:t>
            </a:r>
            <a:r>
              <a:rPr lang="en-US" dirty="0"/>
              <a:t> </a:t>
            </a:r>
            <a:r>
              <a:rPr lang="en-US" dirty="0" err="1"/>
              <a:t>Niya</a:t>
            </a:r>
            <a:r>
              <a:rPr lang="en-US" dirty="0"/>
              <a:t>;</a:t>
            </a:r>
          </a:p>
          <a:p>
            <a:pPr algn="ctr">
              <a:defRPr sz="2400" b="1">
                <a:solidFill>
                  <a:srgbClr val="FFFFFF"/>
                </a:solidFill>
                <a:effectLst>
                  <a:outerShdw blurRad="63500" dist="63500" dir="5400000" rotWithShape="0">
                    <a:srgbClr val="000000">
                      <a:alpha val="50000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885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66421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66421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66421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66421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3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1204</Words>
  <Application>Microsoft Macintosh PowerPoint</Application>
  <PresentationFormat>Custom</PresentationFormat>
  <Paragraphs>264</Paragraphs>
  <Slides>80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Calibri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PMD Music Dept</dc:creator>
  <cp:lastModifiedBy>Microsoft Office User</cp:lastModifiedBy>
  <cp:revision>965</cp:revision>
  <cp:lastPrinted>2025-03-13T08:39:31Z</cp:lastPrinted>
  <dcterms:created xsi:type="dcterms:W3CDTF">2024-08-23T04:05:53Z</dcterms:created>
  <dcterms:modified xsi:type="dcterms:W3CDTF">2025-03-13T08:40:41Z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  <property fmtid="{D5CDD505-2E9C-101B-9397-08002B2CF9AE}" pid="3" name="ICV">
    <vt:lpwstr>03B695453585434BA5DCA45E54D31707_12</vt:lpwstr>
  </property>
</Properties>
</file>