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5" Type="http://schemas.openxmlformats.org/officeDocument/2006/relationships/slide" Target="slides/slide20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1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4.jp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5.jp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0.png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Analyse- und Designmodell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de"/>
              <a:t>Gruppe 1: Wiesn-Run</a:t>
            </a:r>
          </a:p>
          <a:p>
            <a:pPr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Levels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de"/>
              <a:t>Weg zum Zelt (Hauptstraße)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-"/>
            </a:pPr>
            <a:r>
              <a:rPr lang="de"/>
              <a:t>nur Hindernisse, keine Gegner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de"/>
              <a:t>Hacker-Zelt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-"/>
            </a:pPr>
            <a:r>
              <a:rPr lang="de"/>
              <a:t>Türsteher als Gegner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de"/>
              <a:t>Käfer-Zelt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-"/>
            </a:pPr>
            <a:r>
              <a:rPr lang="de"/>
              <a:t>masskrugwerfende Touristen, mehr Türsteher</a:t>
            </a:r>
          </a:p>
          <a:p>
            <a:pPr indent="-381000" lvl="1" marL="91440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-"/>
            </a:pPr>
            <a:r>
              <a:rPr lang="de"/>
              <a:t>Endgegner am Ende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337804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Physik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de"/>
              <a:t>Bewegungsberechnung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de"/>
              <a:t>Kollisionskontrolle</a:t>
            </a:r>
          </a:p>
          <a:p>
            <a:pPr indent="457200" marL="457200" rtl="0">
              <a:spcBef>
                <a:spcPts val="0"/>
              </a:spcBef>
              <a:buNone/>
            </a:pPr>
            <a:r>
              <a:rPr lang="de" sz="2400"/>
              <a:t>keine Floats, nur Integer</a:t>
            </a:r>
          </a:p>
          <a:p>
            <a:pPr indent="457200" marL="45720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de"/>
              <a:t>Sprünge über Lookup-Table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ctrTitle"/>
          </p:nvPr>
        </p:nvSpPr>
        <p:spPr>
          <a:xfrm>
            <a:off x="685800" y="2655748"/>
            <a:ext cx="7772400" cy="154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6000"/>
              <a:t>Klassen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975" y="248950"/>
            <a:ext cx="6330049" cy="636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362" y="274912"/>
            <a:ext cx="7701275" cy="630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102" y="1032827"/>
            <a:ext cx="8545799" cy="479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843" y="971268"/>
            <a:ext cx="5884324" cy="491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Fragen?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de"/>
              <a:t>Spielidee, Ziel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-"/>
            </a:pPr>
            <a:r>
              <a:rPr lang="de"/>
              <a:t>Spielerstatus, Powerups, Gegnertypen, Angriffe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de">
                <a:solidFill>
                  <a:schemeClr val="dk1"/>
                </a:solidFill>
              </a:rPr>
              <a:t>Levels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de"/>
              <a:t>Menüs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de"/>
              <a:t>Klassen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Übersicht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Spielidee: Wiesn-Run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de"/>
              <a:t>Oktoberfest-Grafik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de">
                <a:solidFill>
                  <a:schemeClr val="dk1"/>
                </a:solidFill>
              </a:rPr>
              <a:t>Figur fix, Welt bewegt sich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de">
                <a:solidFill>
                  <a:schemeClr val="dk1"/>
                </a:solidFill>
              </a:rPr>
              <a:t>Steuerung: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Char char="-"/>
            </a:pPr>
            <a:r>
              <a:rPr lang="de">
                <a:solidFill>
                  <a:schemeClr val="dk1"/>
                </a:solidFill>
              </a:rPr>
              <a:t>rechts laufen</a:t>
            </a:r>
          </a:p>
          <a:p>
            <a:pPr indent="-38100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de" sz="2400">
                <a:solidFill>
                  <a:schemeClr val="dk1"/>
                </a:solidFill>
              </a:rPr>
              <a:t>springen: entweder senkrecht oder schräg vorne</a:t>
            </a:r>
          </a:p>
          <a:p>
            <a:pPr indent="-38100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de" sz="2400">
                <a:solidFill>
                  <a:schemeClr val="dk1"/>
                </a:solidFill>
              </a:rPr>
              <a:t>werfen horizontal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Ziel des Spiels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Punkte sammeln durch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-"/>
            </a:pPr>
            <a:r>
              <a:rPr lang="de"/>
              <a:t>Gegner töten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-"/>
            </a:pPr>
            <a:r>
              <a:rPr lang="de"/>
              <a:t>Strecke zurücklegen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-"/>
            </a:pPr>
            <a:r>
              <a:rPr lang="de"/>
              <a:t>Items sammeln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-"/>
            </a:pPr>
            <a:r>
              <a:rPr lang="de"/>
              <a:t>Level mit möglichst hohem “Pegel” beenden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Spielerstatus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de"/>
              <a:t>Pegel: +/- über Powerups und Zeit</a:t>
            </a:r>
          </a:p>
          <a:p>
            <a:pPr indent="0" marL="457200" rtl="0">
              <a:spcBef>
                <a:spcPts val="0"/>
              </a:spcBef>
              <a:buNone/>
            </a:pPr>
            <a:r>
              <a:rPr lang="de" sz="2400"/>
              <a:t>Ansporn, Level schnell zu beenden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de"/>
              <a:t>Punkte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de"/>
              <a:t>Gesundheit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Powerups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de"/>
              <a:t>Bier: 		+ Pegel, +Gesundheit,</a:t>
            </a:r>
            <a:r>
              <a:rPr lang="de">
                <a:solidFill>
                  <a:schemeClr val="dk1"/>
                </a:solidFill>
              </a:rPr>
              <a:t> +Munition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de"/>
              <a:t>Hendl: 	- Pegel, +Gesundheit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Gegner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de"/>
              <a:t>Türsteher: Schaden durch Kontakt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de"/>
              <a:t>Betrunkener Tourist: wirft Masskrüge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de"/>
              <a:t>Endgegner im letzten Level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de"/>
              <a:t>Treffer reduzieren Gesundheit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-"/>
            </a:pPr>
            <a:r>
              <a:rPr lang="de"/>
              <a:t>Auswertung durch Kollisionskontrolle und Eventhandling</a:t>
            </a:r>
          </a:p>
          <a:p>
            <a:pPr indent="-381000" lvl="1" marL="91440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-"/>
            </a:pPr>
            <a:r>
              <a:rPr lang="de"/>
              <a:t>nach Treffern kurze Unverwundbarkeit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369404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Angriffsarten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de"/>
              <a:t>Player: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-"/>
            </a:pPr>
            <a:r>
              <a:rPr lang="de"/>
              <a:t>auf Gegner springen, Masskrug werfen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de"/>
              <a:t>Gegner: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-"/>
            </a:pPr>
            <a:r>
              <a:rPr lang="de"/>
              <a:t>gegen Spieler laufen, Masskrug werfen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Menü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de"/>
              <a:t>graphisch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de"/>
              <a:t>Steuerung über Tastatur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de"/>
              <a:t>Startmenü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de"/>
              <a:t>Statistik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de" sz="1800"/>
              <a:t>getötete Gegner, gesammelte Items, Zeit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de" sz="1800"/>
              <a:t>Namenseingabe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de"/>
              <a:t>Highscore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de" sz="1800"/>
              <a:t>wird in Textdatei gespeichert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