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Analyse- und Designmodell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Gruppe 1: Wiesn-Run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Levels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Weg zum Zelt (Hauptstraße)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nur Hindernisse, keine Gegner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Hacker-Zelt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Türsteher als Gegner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Käfer-Zelt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masskrugwerfende Touristen, mehr Türsteher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Endgegner am Ende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337804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Physik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Bewegungsberechnung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Kollisionskontrolle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de" sz="2400"/>
              <a:t>keine Floats, nur Integer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Sprünge über Lookup-Table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6000"/>
              <a:t>Klassen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975" y="248950"/>
            <a:ext cx="6330049" cy="63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62" y="274912"/>
            <a:ext cx="7701275" cy="6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02" y="1032827"/>
            <a:ext cx="8545799" cy="47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843" y="971268"/>
            <a:ext cx="5884324" cy="49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Fragen?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Spielidee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Menü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Level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Klassen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Übersicht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Spielidee: Wiesn-Run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Oktoberfest-Grafik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Figur fix, Welt bewegt sich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Optionale Module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Bewegungsparallaxe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Soundausgabe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de">
                <a:solidFill>
                  <a:schemeClr val="dk1"/>
                </a:solidFill>
              </a:rPr>
              <a:t>Steuerung: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Arial"/>
              <a:buChar char="○"/>
            </a:pPr>
            <a:r>
              <a:rPr lang="de">
                <a:solidFill>
                  <a:schemeClr val="dk1"/>
                </a:solidFill>
              </a:rPr>
              <a:t>rechts laufen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de" sz="2400">
                <a:solidFill>
                  <a:schemeClr val="dk1"/>
                </a:solidFill>
              </a:rPr>
              <a:t>springen: entweder senkrecht oder schräg vorne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de" sz="2400">
                <a:solidFill>
                  <a:schemeClr val="dk1"/>
                </a:solidFill>
              </a:rPr>
              <a:t>werfen horizontal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Ziel des Spiels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Punkte sammeln durch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Gegner töten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Strecke zurücklegen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Items sammeln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Level mit möglichst hohem “Pegel” beenden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Spielerstatus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Pegel: +/- über Powerups und Zeit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de" sz="2400"/>
              <a:t>Ansporn, Level schnell zu beenden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Punkte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Gesundheit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Powerups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Bier: 		+ Pegel, +Gesundheit,</a:t>
            </a:r>
            <a:r>
              <a:rPr lang="de">
                <a:solidFill>
                  <a:schemeClr val="dk1"/>
                </a:solidFill>
              </a:rPr>
              <a:t> +Munition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Hendl: 	- Pegel, +Gesundheit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Gegner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Türsteher: Schaden durch Kontakt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Betrunkener Tourist: wirft Masskrüge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Endgegner im letzten Level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Treffer reduzieren Gesundheit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Auswertung durch Kollisionskontrolle und Event-Handling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nach Treffern kurze Unverwundbarkeit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369404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/>
              <a:t>Angriffsarten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Player: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auf Gegner springen, Masskrug werfen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Gegner: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Arial"/>
              <a:buChar char="○"/>
            </a:pPr>
            <a:r>
              <a:rPr lang="de"/>
              <a:t>gegen Spieler laufen, Masskrug werfen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Menü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graphisch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Steuerung über Tastatur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Startmenü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Statistik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de" sz="1800"/>
              <a:t>getötete Gegner, gesammelte Items, Zeit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de" sz="1800"/>
              <a:t>Namenseingabe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de"/>
              <a:t>Highscore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de" sz="1800"/>
              <a:t>wird in Textdatei gespeichert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