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6000"/>
              <a:t>Klassen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8202" y="6333125"/>
            <a:ext cx="6474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46" y="0"/>
            <a:ext cx="67669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47376" y="6333125"/>
            <a:ext cx="658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87" y="0"/>
            <a:ext cx="831817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1214"/>
            <a:ext cx="9143997" cy="54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73" y="575650"/>
            <a:ext cx="7081475" cy="60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Fragen?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Spielidee: Wiesn-Run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686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Spielfigur: Bayer der durchs Oktoberfest irrt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Fähigkeiten Spielfigur: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Bewegung: In Richtung rechter Spielrand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Springen senkrecht oder schräg vorwärts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Horizontales Werfen von Bierkrügen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Gegner: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Türsteher: Schaden durch Kontakt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Betrunkener Tourist: wirft Masskrüge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Endgegner im letzten Level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Spielerzustand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Gesundheit: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Hendl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Gegnerkontakt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Bierkrugtreffer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Alkoholpegel: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Hendl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Zeit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Levels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Weg zum Zelt (Hauptstraße)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nur Hindernisse, keine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Hacker-Zelt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Türsteher als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Käfer-Zelt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masskrugwerfende Touristen, mehr Türsteher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Endgegner am Ende des Levels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Ziel des Spiels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Score-Punkte sammeln durch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Auser Kraft gesetzte Gegner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Zurückgelegte Strecke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Gesammelte Powerups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Hohen Alkohol Pegel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Optionale Module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Bewegungsparallaxe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Soundausgabe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Ziel: Möglichst viele Spielfunktionen unabhängig von Qt programmieren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Menüs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Graphische Implementierung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Steuerung über Tastatur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Startmenü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Starten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Spielstatistik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Beenden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Spielstatistikmenü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Score, getötete Gegner, gesammelte Powerups, Zeit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wird in Textdatei gespeichert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neuer Score: Namenseingabe </a:t>
            </a:r>
            <a:r>
              <a:rPr lang="de">
                <a:solidFill>
                  <a:schemeClr val="dk1"/>
                </a:solidFill>
              </a:rPr>
              <a:t>am Ende vom Spiel 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3378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Physik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Bewegungsberechnung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Kollisionskontrolle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2400"/>
              <a:t>keine Floats, nur Integer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Sprünge über Lookup-Table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