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40538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60" autoAdjust="0"/>
    <p:restoredTop sz="93842" autoAdjust="0"/>
  </p:normalViewPr>
  <p:slideViewPr>
    <p:cSldViewPr>
      <p:cViewPr varScale="1">
        <p:scale>
          <a:sx n="111" d="100"/>
          <a:sy n="111" d="100"/>
        </p:scale>
        <p:origin x="2334" y="96"/>
      </p:cViewPr>
      <p:guideLst>
        <p:guide orient="horz" pos="2160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2130428"/>
            <a:ext cx="5814457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6081" y="3886200"/>
            <a:ext cx="4788377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19362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41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59390" y="274639"/>
            <a:ext cx="1539122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027" y="274639"/>
            <a:ext cx="4503354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401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20586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355" y="4406903"/>
            <a:ext cx="5814457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0355" y="2906713"/>
            <a:ext cx="5814457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1728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027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7274" y="1600203"/>
            <a:ext cx="3021237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526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8" y="1535113"/>
            <a:ext cx="302242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028" y="2174875"/>
            <a:ext cx="3022426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4899" y="1535113"/>
            <a:ext cx="302361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4899" y="2174875"/>
            <a:ext cx="302361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99407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577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9964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028" y="273050"/>
            <a:ext cx="225049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74461" y="273052"/>
            <a:ext cx="38240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028" y="1435102"/>
            <a:ext cx="225049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20786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0794" y="4800600"/>
            <a:ext cx="4104323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0794" y="612775"/>
            <a:ext cx="4104323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0794" y="5367338"/>
            <a:ext cx="4104323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0889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027" y="274638"/>
            <a:ext cx="6156484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027" y="1600203"/>
            <a:ext cx="615648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02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292604-F11B-4C4D-9FD7-9191CB216B3A}" type="datetimeFigureOut">
              <a:rPr lang="nl-NL" smtClean="0"/>
              <a:t>20-6-2024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37184" y="6356353"/>
            <a:ext cx="21661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2386" y="6356353"/>
            <a:ext cx="15961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3F3B-B68D-483B-A34C-7F7069584309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63444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911125-6592-E1DF-A482-C547E9F5C7EC}"/>
              </a:ext>
            </a:extLst>
          </p:cNvPr>
          <p:cNvCxnSpPr>
            <a:cxnSpLocks/>
          </p:cNvCxnSpPr>
          <p:nvPr/>
        </p:nvCxnSpPr>
        <p:spPr>
          <a:xfrm>
            <a:off x="3039269" y="3963221"/>
            <a:ext cx="0" cy="2198163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7790B707-76CF-4F18-A5CC-489D3776BCB4}"/>
              </a:ext>
            </a:extLst>
          </p:cNvPr>
          <p:cNvSpPr/>
          <p:nvPr/>
        </p:nvSpPr>
        <p:spPr>
          <a:xfrm>
            <a:off x="763037" y="227310"/>
            <a:ext cx="5917487" cy="5934074"/>
          </a:xfrm>
          <a:custGeom>
            <a:avLst/>
            <a:gdLst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0 w 6012737"/>
              <a:gd name="connsiteY3" fmla="*/ 593407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486025 w 6012737"/>
              <a:gd name="connsiteY3" fmla="*/ 3324224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2933700 w 6012737"/>
              <a:gd name="connsiteY3" fmla="*/ 34480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6012737"/>
              <a:gd name="connsiteY0" fmla="*/ 0 h 5934074"/>
              <a:gd name="connsiteX1" fmla="*/ 6012737 w 6012737"/>
              <a:gd name="connsiteY1" fmla="*/ 0 h 5934074"/>
              <a:gd name="connsiteX2" fmla="*/ 6012737 w 6012737"/>
              <a:gd name="connsiteY2" fmla="*/ 5934074 h 5934074"/>
              <a:gd name="connsiteX3" fmla="*/ 3048000 w 6012737"/>
              <a:gd name="connsiteY3" fmla="*/ 3752849 h 5934074"/>
              <a:gd name="connsiteX4" fmla="*/ 0 w 6012737"/>
              <a:gd name="connsiteY4" fmla="*/ 0 h 5934074"/>
              <a:gd name="connsiteX0" fmla="*/ 0 w 5561887"/>
              <a:gd name="connsiteY0" fmla="*/ 0 h 5934074"/>
              <a:gd name="connsiteX1" fmla="*/ 5561887 w 5561887"/>
              <a:gd name="connsiteY1" fmla="*/ 0 h 5934074"/>
              <a:gd name="connsiteX2" fmla="*/ 5561887 w 5561887"/>
              <a:gd name="connsiteY2" fmla="*/ 5934074 h 5934074"/>
              <a:gd name="connsiteX3" fmla="*/ 2597150 w 5561887"/>
              <a:gd name="connsiteY3" fmla="*/ 3752849 h 5934074"/>
              <a:gd name="connsiteX4" fmla="*/ 0 w 55618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952750 w 5917487"/>
              <a:gd name="connsiteY3" fmla="*/ 3752849 h 5934074"/>
              <a:gd name="connsiteX4" fmla="*/ 0 w 5917487"/>
              <a:gd name="connsiteY4" fmla="*/ 0 h 5934074"/>
              <a:gd name="connsiteX0" fmla="*/ 0 w 5917487"/>
              <a:gd name="connsiteY0" fmla="*/ 0 h 5934074"/>
              <a:gd name="connsiteX1" fmla="*/ 5917487 w 5917487"/>
              <a:gd name="connsiteY1" fmla="*/ 0 h 5934074"/>
              <a:gd name="connsiteX2" fmla="*/ 5917487 w 5917487"/>
              <a:gd name="connsiteY2" fmla="*/ 5934074 h 5934074"/>
              <a:gd name="connsiteX3" fmla="*/ 2724150 w 5917487"/>
              <a:gd name="connsiteY3" fmla="*/ 3473449 h 5934074"/>
              <a:gd name="connsiteX4" fmla="*/ 0 w 5917487"/>
              <a:gd name="connsiteY4" fmla="*/ 0 h 59340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17487" h="5934074">
                <a:moveTo>
                  <a:pt x="0" y="0"/>
                </a:moveTo>
                <a:lnTo>
                  <a:pt x="5917487" y="0"/>
                </a:lnTo>
                <a:lnTo>
                  <a:pt x="5917487" y="5934074"/>
                </a:lnTo>
                <a:lnTo>
                  <a:pt x="2724150" y="3473449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7787" y="227310"/>
            <a:ext cx="18561" cy="59436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H="1">
            <a:off x="677065" y="6174085"/>
            <a:ext cx="6003456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TextBox 107"/>
          <p:cNvSpPr txBox="1"/>
          <p:nvPr/>
        </p:nvSpPr>
        <p:spPr>
          <a:xfrm rot="16200000">
            <a:off x="-1046716" y="2969571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Survival time log</a:t>
            </a:r>
            <a:r>
              <a:rPr lang="en-US" sz="2400" baseline="-250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10</a:t>
            </a:r>
            <a:r>
              <a:rPr lang="en-US" sz="2400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 </a:t>
            </a:r>
            <a:r>
              <a:rPr lang="en-US" sz="2400" i="1" dirty="0">
                <a:latin typeface="Arial" panose="020B0604020202020204" pitchFamily="34" charset="0"/>
                <a:ea typeface="Amiri" panose="00000500000000000000" pitchFamily="2" charset="-78"/>
                <a:cs typeface="Arial" panose="020B0604020202020204" pitchFamily="34" charset="0"/>
              </a:rPr>
              <a:t>t</a:t>
            </a:r>
            <a:endParaRPr lang="en-US" sz="2400" dirty="0">
              <a:latin typeface="Arial" panose="020B0604020202020204" pitchFamily="34" charset="0"/>
              <a:ea typeface="Amiri" panose="00000500000000000000" pitchFamily="2" charset="-78"/>
              <a:cs typeface="Arial" panose="020B0604020202020204" pitchFamily="34" charset="0"/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2417967" y="6167738"/>
            <a:ext cx="28227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Temperature (</a:t>
            </a:r>
            <a:r>
              <a:rPr 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°C)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E0E5F09-77E1-4805-B59F-673C9B61E487}"/>
              </a:ext>
            </a:extLst>
          </p:cNvPr>
          <p:cNvCxnSpPr>
            <a:cxnSpLocks/>
          </p:cNvCxnSpPr>
          <p:nvPr/>
        </p:nvCxnSpPr>
        <p:spPr>
          <a:xfrm>
            <a:off x="677065" y="990600"/>
            <a:ext cx="4107742" cy="5181600"/>
          </a:xfrm>
          <a:prstGeom prst="line">
            <a:avLst/>
          </a:prstGeom>
          <a:ln w="57150" cap="rnd">
            <a:solidFill>
              <a:srgbClr val="0000FF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B6B80FB7-0E68-4B24-BC92-A3C189030B05}"/>
              </a:ext>
            </a:extLst>
          </p:cNvPr>
          <p:cNvCxnSpPr>
            <a:cxnSpLocks/>
          </p:cNvCxnSpPr>
          <p:nvPr/>
        </p:nvCxnSpPr>
        <p:spPr>
          <a:xfrm>
            <a:off x="677065" y="2438400"/>
            <a:ext cx="5715004" cy="3722984"/>
          </a:xfrm>
          <a:prstGeom prst="line">
            <a:avLst/>
          </a:prstGeom>
          <a:ln w="57150" cap="rnd">
            <a:solidFill>
              <a:srgbClr val="FF0000"/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7297F19D-9306-4884-B044-23576B620508}"/>
              </a:ext>
            </a:extLst>
          </p:cNvPr>
          <p:cNvSpPr txBox="1"/>
          <p:nvPr/>
        </p:nvSpPr>
        <p:spPr>
          <a:xfrm>
            <a:off x="3617512" y="4058471"/>
            <a:ext cx="24879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Thermoresistant</a:t>
            </a:r>
            <a:endParaRPr lang="es-ES" sz="1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10BA7F5-544A-48DA-A55F-F6485DDEAFE4}"/>
              </a:ext>
            </a:extLst>
          </p:cNvPr>
          <p:cNvSpPr txBox="1"/>
          <p:nvPr/>
        </p:nvSpPr>
        <p:spPr>
          <a:xfrm>
            <a:off x="1525162" y="1784787"/>
            <a:ext cx="2552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600" b="1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Thermosensitive</a:t>
            </a:r>
            <a:endParaRPr lang="es-ES" sz="1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24F919-C7A0-3A21-6917-5C83326652D1}"/>
              </a:ext>
            </a:extLst>
          </p:cNvPr>
          <p:cNvSpPr txBox="1"/>
          <p:nvPr/>
        </p:nvSpPr>
        <p:spPr>
          <a:xfrm>
            <a:off x="4826661" y="4852342"/>
            <a:ext cx="2158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CTmax</a:t>
            </a:r>
            <a:r>
              <a:rPr lang="es-CL" baseline="-250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s-CL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r>
              <a:rPr lang="es-CL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CTmax </a:t>
            </a:r>
            <a:endParaRPr lang="es-ES" b="1" baseline="-250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48463-63A9-A1ED-C0A9-EEED3381492C}"/>
              </a:ext>
            </a:extLst>
          </p:cNvPr>
          <p:cNvSpPr txBox="1"/>
          <p:nvPr/>
        </p:nvSpPr>
        <p:spPr>
          <a:xfrm>
            <a:off x="1107875" y="5426380"/>
            <a:ext cx="12808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 err="1">
                <a:latin typeface="Arial" panose="020B0604020202020204" pitchFamily="34" charset="0"/>
                <a:cs typeface="Arial" panose="020B0604020202020204" pitchFamily="34" charset="0"/>
              </a:rPr>
              <a:t>Chronic</a:t>
            </a:r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 stress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75681-EBF3-0028-2D13-84503F585579}"/>
                  </a:ext>
                </a:extLst>
              </p:cNvPr>
              <p:cNvSpPr txBox="1"/>
              <p:nvPr/>
            </p:nvSpPr>
            <p:spPr>
              <a:xfrm>
                <a:off x="800438" y="700551"/>
                <a:ext cx="1895718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N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𝐶𝑇𝑚𝑎𝑥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lang="en-NL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A75681-EBF3-0028-2D13-84503F5855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8" y="700551"/>
                <a:ext cx="1895718" cy="6109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F747C-92EF-4899-B637-ADFBEC8E8433}"/>
                  </a:ext>
                </a:extLst>
              </p:cNvPr>
              <p:cNvSpPr txBox="1"/>
              <p:nvPr/>
            </p:nvSpPr>
            <p:spPr>
              <a:xfrm>
                <a:off x="2942433" y="688410"/>
                <a:ext cx="3678236" cy="6109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NL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NL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NL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EF747C-92EF-4899-B637-ADFBEC8E84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433" y="688410"/>
                <a:ext cx="3678236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070456E-414F-12CE-2D78-51FF9E822E31}"/>
              </a:ext>
            </a:extLst>
          </p:cNvPr>
          <p:cNvSpPr txBox="1"/>
          <p:nvPr/>
        </p:nvSpPr>
        <p:spPr>
          <a:xfrm>
            <a:off x="4773264" y="5511880"/>
            <a:ext cx="9593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1600" dirty="0">
                <a:latin typeface="Arial" panose="020B0604020202020204" pitchFamily="34" charset="0"/>
                <a:cs typeface="Arial" panose="020B0604020202020204" pitchFamily="34" charset="0"/>
              </a:rPr>
              <a:t>Acute stress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5FA085-442F-5411-92BF-4D860016DD49}"/>
                  </a:ext>
                </a:extLst>
              </p:cNvPr>
              <p:cNvSpPr txBox="1"/>
              <p:nvPr/>
            </p:nvSpPr>
            <p:spPr>
              <a:xfrm>
                <a:off x="635211" y="4245624"/>
                <a:ext cx="2309934" cy="5187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=−</m:t>
                    </m:r>
                    <m:f>
                      <m:fPr>
                        <m:ctrlPr>
                          <a:rPr lang="en-N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NL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NL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; </a:t>
                </a:r>
                <a:r>
                  <a:rPr lang="en-US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&lt; </a:t>
                </a:r>
                <a:r>
                  <a:rPr lang="en-US" b="1" dirty="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endParaRPr lang="en-NL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85FA085-442F-5411-92BF-4D860016DD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211" y="4245624"/>
                <a:ext cx="2309934" cy="518732"/>
              </a:xfrm>
              <a:prstGeom prst="rect">
                <a:avLst/>
              </a:prstGeom>
              <a:blipFill>
                <a:blip r:embed="rId4"/>
                <a:stretch>
                  <a:fillRect b="-5814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1090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Custom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Cambria Math</vt:lpstr>
      <vt:lpstr>Office Theme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Wilco</dc:creator>
  <cp:lastModifiedBy>Leiva Leiva, F.P. (Félix)</cp:lastModifiedBy>
  <cp:revision>33</cp:revision>
  <dcterms:created xsi:type="dcterms:W3CDTF">2019-11-05T11:21:38Z</dcterms:created>
  <dcterms:modified xsi:type="dcterms:W3CDTF">2024-06-20T15:28:29Z</dcterms:modified>
</cp:coreProperties>
</file>