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60" autoAdjust="0"/>
    <p:restoredTop sz="93842" autoAdjust="0"/>
  </p:normalViewPr>
  <p:slideViewPr>
    <p:cSldViewPr>
      <p:cViewPr>
        <p:scale>
          <a:sx n="105" d="100"/>
          <a:sy n="105" d="100"/>
        </p:scale>
        <p:origin x="2144" y="72"/>
      </p:cViewPr>
      <p:guideLst>
        <p:guide orient="horz" pos="2160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2130428"/>
            <a:ext cx="581445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3886200"/>
            <a:ext cx="47883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9390" y="274639"/>
            <a:ext cx="153912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027" y="274639"/>
            <a:ext cx="450335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5" y="4406903"/>
            <a:ext cx="58144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5" y="2906713"/>
            <a:ext cx="581445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7" y="1600203"/>
            <a:ext cx="302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4" y="1600203"/>
            <a:ext cx="302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535113"/>
            <a:ext cx="30224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8" y="2174875"/>
            <a:ext cx="30224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899" y="1535113"/>
            <a:ext cx="30236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899" y="2174875"/>
            <a:ext cx="30236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273050"/>
            <a:ext cx="225049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1" y="273052"/>
            <a:ext cx="38240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8" y="1435102"/>
            <a:ext cx="225049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4" y="4800600"/>
            <a:ext cx="41043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4" y="612775"/>
            <a:ext cx="41043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4" y="5367338"/>
            <a:ext cx="41043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7" y="274638"/>
            <a:ext cx="61564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1600203"/>
            <a:ext cx="61564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6" y="6356353"/>
            <a:ext cx="1596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14-06-2024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4" y="6356353"/>
            <a:ext cx="2166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6" y="6356353"/>
            <a:ext cx="1596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911125-6592-E1DF-A482-C547E9F5C7EC}"/>
              </a:ext>
            </a:extLst>
          </p:cNvPr>
          <p:cNvCxnSpPr>
            <a:cxnSpLocks/>
          </p:cNvCxnSpPr>
          <p:nvPr/>
        </p:nvCxnSpPr>
        <p:spPr>
          <a:xfrm>
            <a:off x="3039269" y="3963221"/>
            <a:ext cx="0" cy="2198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90B707-76CF-4F18-A5CC-489D3776BCB4}"/>
              </a:ext>
            </a:extLst>
          </p:cNvPr>
          <p:cNvSpPr/>
          <p:nvPr/>
        </p:nvSpPr>
        <p:spPr>
          <a:xfrm>
            <a:off x="763037" y="227310"/>
            <a:ext cx="5917487" cy="5934074"/>
          </a:xfrm>
          <a:custGeom>
            <a:avLst/>
            <a:gdLst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0 w 6012737"/>
              <a:gd name="connsiteY3" fmla="*/ 593407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486025 w 6012737"/>
              <a:gd name="connsiteY3" fmla="*/ 332422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933700 w 6012737"/>
              <a:gd name="connsiteY3" fmla="*/ 34480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5561887"/>
              <a:gd name="connsiteY0" fmla="*/ 0 h 5934074"/>
              <a:gd name="connsiteX1" fmla="*/ 5561887 w 5561887"/>
              <a:gd name="connsiteY1" fmla="*/ 0 h 5934074"/>
              <a:gd name="connsiteX2" fmla="*/ 5561887 w 5561887"/>
              <a:gd name="connsiteY2" fmla="*/ 5934074 h 5934074"/>
              <a:gd name="connsiteX3" fmla="*/ 2597150 w 5561887"/>
              <a:gd name="connsiteY3" fmla="*/ 3752849 h 5934074"/>
              <a:gd name="connsiteX4" fmla="*/ 0 w 55618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952750 w 5917487"/>
              <a:gd name="connsiteY3" fmla="*/ 3752849 h 5934074"/>
              <a:gd name="connsiteX4" fmla="*/ 0 w 59174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724150 w 5917487"/>
              <a:gd name="connsiteY3" fmla="*/ 3473449 h 5934074"/>
              <a:gd name="connsiteX4" fmla="*/ 0 w 5917487"/>
              <a:gd name="connsiteY4" fmla="*/ 0 h 593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7487" h="5934074">
                <a:moveTo>
                  <a:pt x="0" y="0"/>
                </a:moveTo>
                <a:lnTo>
                  <a:pt x="5917487" y="0"/>
                </a:lnTo>
                <a:lnTo>
                  <a:pt x="5917487" y="5934074"/>
                </a:lnTo>
                <a:lnTo>
                  <a:pt x="2724150" y="347344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7787" y="227310"/>
            <a:ext cx="18561" cy="5943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7065" y="6174085"/>
            <a:ext cx="60034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-1046716" y="2969571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Survival time log</a:t>
            </a:r>
            <a:r>
              <a:rPr lang="en-US" sz="2400" baseline="-250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t</a:t>
            </a:r>
            <a:endParaRPr lang="en-US" sz="2400" dirty="0">
              <a:latin typeface="Arial" panose="020B0604020202020204" pitchFamily="34" charset="0"/>
              <a:ea typeface="Amiri" panose="00000500000000000000" pitchFamily="2" charset="-78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17967" y="6167738"/>
            <a:ext cx="282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°C)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0E5F09-77E1-4805-B59F-673C9B61E487}"/>
              </a:ext>
            </a:extLst>
          </p:cNvPr>
          <p:cNvCxnSpPr>
            <a:cxnSpLocks/>
          </p:cNvCxnSpPr>
          <p:nvPr/>
        </p:nvCxnSpPr>
        <p:spPr>
          <a:xfrm>
            <a:off x="677065" y="990600"/>
            <a:ext cx="4107742" cy="5181600"/>
          </a:xfrm>
          <a:prstGeom prst="line">
            <a:avLst/>
          </a:prstGeom>
          <a:ln w="57150" cap="rnd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B80FB7-0E68-4B24-BC92-A3C189030B05}"/>
              </a:ext>
            </a:extLst>
          </p:cNvPr>
          <p:cNvCxnSpPr>
            <a:cxnSpLocks/>
          </p:cNvCxnSpPr>
          <p:nvPr/>
        </p:nvCxnSpPr>
        <p:spPr>
          <a:xfrm>
            <a:off x="677065" y="2438400"/>
            <a:ext cx="5715004" cy="3722984"/>
          </a:xfrm>
          <a:prstGeom prst="line">
            <a:avLst/>
          </a:prstGeom>
          <a:ln w="57150" cap="rnd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97F19D-9306-4884-B044-23576B620508}"/>
              </a:ext>
            </a:extLst>
          </p:cNvPr>
          <p:cNvSpPr txBox="1"/>
          <p:nvPr/>
        </p:nvSpPr>
        <p:spPr>
          <a:xfrm>
            <a:off x="3617512" y="4058471"/>
            <a:ext cx="24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Thermoresistant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0BA7F5-544A-48DA-A55F-F6485DDEAFE4}"/>
              </a:ext>
            </a:extLst>
          </p:cNvPr>
          <p:cNvSpPr txBox="1"/>
          <p:nvPr/>
        </p:nvSpPr>
        <p:spPr>
          <a:xfrm>
            <a:off x="1525162" y="1784787"/>
            <a:ext cx="2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Thermosensitive</a:t>
            </a:r>
            <a:endParaRPr lang="es-E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4F919-C7A0-3A21-6917-5C83326652D1}"/>
              </a:ext>
            </a:extLst>
          </p:cNvPr>
          <p:cNvSpPr txBox="1"/>
          <p:nvPr/>
        </p:nvSpPr>
        <p:spPr>
          <a:xfrm>
            <a:off x="4826661" y="4852342"/>
            <a:ext cx="215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CTmax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CL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CTmax </a:t>
            </a:r>
            <a:endParaRPr lang="es-ES" b="1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48463-63A9-A1ED-C0A9-EEED3381492C}"/>
              </a:ext>
            </a:extLst>
          </p:cNvPr>
          <p:cNvSpPr txBox="1"/>
          <p:nvPr/>
        </p:nvSpPr>
        <p:spPr>
          <a:xfrm>
            <a:off x="1107875" y="5426380"/>
            <a:ext cx="128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err="1">
                <a:latin typeface="Arial" panose="020B0604020202020204" pitchFamily="34" charset="0"/>
                <a:cs typeface="Arial" panose="020B0604020202020204" pitchFamily="34" charset="0"/>
              </a:rPr>
              <a:t>Chronic</a:t>
            </a: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 stress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A75681-EBF3-0028-2D13-84503F585579}"/>
                  </a:ext>
                </a:extLst>
              </p:cNvPr>
              <p:cNvSpPr txBox="1"/>
              <p:nvPr/>
            </p:nvSpPr>
            <p:spPr>
              <a:xfrm>
                <a:off x="800438" y="700551"/>
                <a:ext cx="189571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𝐶𝑇𝑚𝑎𝑥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A75681-EBF3-0028-2D13-84503F58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8" y="700551"/>
                <a:ext cx="1895718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F747C-92EF-4899-B637-ADFBEC8E8433}"/>
                  </a:ext>
                </a:extLst>
              </p:cNvPr>
              <p:cNvSpPr txBox="1"/>
              <p:nvPr/>
            </p:nvSpPr>
            <p:spPr>
              <a:xfrm>
                <a:off x="2942433" y="688410"/>
                <a:ext cx="3545780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F747C-92EF-4899-B637-ADFBEC8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433" y="688410"/>
                <a:ext cx="3545780" cy="610936"/>
              </a:xfrm>
              <a:prstGeom prst="rect">
                <a:avLst/>
              </a:prstGeom>
              <a:blipFill>
                <a:blip r:embed="rId3"/>
                <a:stretch>
                  <a:fillRect l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70456E-414F-12CE-2D78-51FF9E822E31}"/>
              </a:ext>
            </a:extLst>
          </p:cNvPr>
          <p:cNvSpPr txBox="1"/>
          <p:nvPr/>
        </p:nvSpPr>
        <p:spPr>
          <a:xfrm>
            <a:off x="4773264" y="5511880"/>
            <a:ext cx="95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Acute stress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5FA085-442F-5411-92BF-4D860016DD49}"/>
                  </a:ext>
                </a:extLst>
              </p:cNvPr>
              <p:cNvSpPr txBox="1"/>
              <p:nvPr/>
            </p:nvSpPr>
            <p:spPr>
              <a:xfrm>
                <a:off x="635211" y="4245624"/>
                <a:ext cx="2309934" cy="51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f>
                      <m:fPr>
                        <m:ctrlPr>
                          <a:rPr lang="en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NL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5FA085-442F-5411-92BF-4D860016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11" y="4245624"/>
                <a:ext cx="2309934" cy="518732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Wilco</dc:creator>
  <cp:lastModifiedBy>Félix P. Leiva</cp:lastModifiedBy>
  <cp:revision>32</cp:revision>
  <dcterms:created xsi:type="dcterms:W3CDTF">2019-11-05T11:21:38Z</dcterms:created>
  <dcterms:modified xsi:type="dcterms:W3CDTF">2024-06-14T08:50:54Z</dcterms:modified>
</cp:coreProperties>
</file>