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8640763"/>
  <p:notesSz cx="6858000" cy="9144000"/>
  <p:defaultTextStyle>
    <a:defPPr>
      <a:defRPr lang="nl-NL"/>
    </a:defPPr>
    <a:lvl1pPr marL="0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1pPr>
    <a:lvl2pPr marL="493713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2pPr>
    <a:lvl3pPr marL="987432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3pPr>
    <a:lvl4pPr marL="1481145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4pPr>
    <a:lvl5pPr marL="1974861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5pPr>
    <a:lvl6pPr marL="2468575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6pPr>
    <a:lvl7pPr marL="2962293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7pPr>
    <a:lvl8pPr marL="3456009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8pPr>
    <a:lvl9pPr marL="3949722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3842" autoAdjust="0"/>
  </p:normalViewPr>
  <p:slideViewPr>
    <p:cSldViewPr>
      <p:cViewPr varScale="1">
        <p:scale>
          <a:sx n="53" d="100"/>
          <a:sy n="53" d="100"/>
        </p:scale>
        <p:origin x="1984" y="60"/>
      </p:cViewPr>
      <p:guideLst>
        <p:guide orient="horz" pos="2722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684240"/>
            <a:ext cx="7344649" cy="185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7" y="4896432"/>
            <a:ext cx="6048535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0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26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1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56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21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4" y="346034"/>
            <a:ext cx="1944172" cy="73726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346034"/>
            <a:ext cx="5688503" cy="73726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2" y="5552495"/>
            <a:ext cx="7344649" cy="1716150"/>
          </a:xfrm>
        </p:spPr>
        <p:txBody>
          <a:bodyPr anchor="t"/>
          <a:lstStyle>
            <a:lvl1pPr algn="l">
              <a:defRPr sz="8442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2" y="3662323"/>
            <a:ext cx="7344649" cy="1890168"/>
          </a:xfrm>
        </p:spPr>
        <p:txBody>
          <a:bodyPr anchor="b"/>
          <a:lstStyle>
            <a:lvl1pPr marL="0" indent="0">
              <a:buNone/>
              <a:defRPr sz="4223">
                <a:solidFill>
                  <a:schemeClr val="tx1">
                    <a:tint val="75000"/>
                  </a:schemeClr>
                </a:solidFill>
              </a:defRPr>
            </a:lvl1pPr>
            <a:lvl2pPr marL="965242" indent="0">
              <a:buNone/>
              <a:defRPr sz="3802">
                <a:solidFill>
                  <a:schemeClr val="tx1">
                    <a:tint val="75000"/>
                  </a:schemeClr>
                </a:solidFill>
              </a:defRPr>
            </a:lvl2pPr>
            <a:lvl3pPr marL="1930491" indent="0">
              <a:buNone/>
              <a:defRPr sz="3379">
                <a:solidFill>
                  <a:schemeClr val="tx1">
                    <a:tint val="75000"/>
                  </a:schemeClr>
                </a:solidFill>
              </a:defRPr>
            </a:lvl3pPr>
            <a:lvl4pPr marL="2895733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4pPr>
            <a:lvl5pPr marL="3860975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5pPr>
            <a:lvl6pPr marL="4826217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6pPr>
            <a:lvl7pPr marL="5791466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7pPr>
            <a:lvl8pPr marL="6756708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8pPr>
            <a:lvl9pPr marL="7721950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7" y="2016181"/>
            <a:ext cx="3816337" cy="5702503"/>
          </a:xfrm>
        </p:spPr>
        <p:txBody>
          <a:bodyPr/>
          <a:lstStyle>
            <a:lvl1pPr>
              <a:defRPr sz="5913"/>
            </a:lvl1pPr>
            <a:lvl2pPr>
              <a:defRPr sz="5069"/>
            </a:lvl2pPr>
            <a:lvl3pPr>
              <a:defRPr sz="4223"/>
            </a:lvl3pPr>
            <a:lvl4pPr>
              <a:defRPr sz="3802"/>
            </a:lvl4pPr>
            <a:lvl5pPr>
              <a:defRPr sz="3802"/>
            </a:lvl5pPr>
            <a:lvl6pPr>
              <a:defRPr sz="3802"/>
            </a:lvl6pPr>
            <a:lvl7pPr>
              <a:defRPr sz="3802"/>
            </a:lvl7pPr>
            <a:lvl8pPr>
              <a:defRPr sz="3802"/>
            </a:lvl8pPr>
            <a:lvl9pPr>
              <a:defRPr sz="3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9" y="2016181"/>
            <a:ext cx="3816337" cy="5702503"/>
          </a:xfrm>
        </p:spPr>
        <p:txBody>
          <a:bodyPr/>
          <a:lstStyle>
            <a:lvl1pPr>
              <a:defRPr sz="5913"/>
            </a:lvl1pPr>
            <a:lvl2pPr>
              <a:defRPr sz="5069"/>
            </a:lvl2pPr>
            <a:lvl3pPr>
              <a:defRPr sz="4223"/>
            </a:lvl3pPr>
            <a:lvl4pPr>
              <a:defRPr sz="3802"/>
            </a:lvl4pPr>
            <a:lvl5pPr>
              <a:defRPr sz="3802"/>
            </a:lvl5pPr>
            <a:lvl6pPr>
              <a:defRPr sz="3802"/>
            </a:lvl6pPr>
            <a:lvl7pPr>
              <a:defRPr sz="3802"/>
            </a:lvl7pPr>
            <a:lvl8pPr>
              <a:defRPr sz="3802"/>
            </a:lvl8pPr>
            <a:lvl9pPr>
              <a:defRPr sz="3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0" y="1934175"/>
            <a:ext cx="3817837" cy="806071"/>
          </a:xfrm>
        </p:spPr>
        <p:txBody>
          <a:bodyPr anchor="b"/>
          <a:lstStyle>
            <a:lvl1pPr marL="0" indent="0">
              <a:buNone/>
              <a:defRPr sz="5069" b="1"/>
            </a:lvl1pPr>
            <a:lvl2pPr marL="965242" indent="0">
              <a:buNone/>
              <a:defRPr sz="4223" b="1"/>
            </a:lvl2pPr>
            <a:lvl3pPr marL="1930491" indent="0">
              <a:buNone/>
              <a:defRPr sz="3802" b="1"/>
            </a:lvl3pPr>
            <a:lvl4pPr marL="2895733" indent="0">
              <a:buNone/>
              <a:defRPr sz="3379" b="1"/>
            </a:lvl4pPr>
            <a:lvl5pPr marL="3860975" indent="0">
              <a:buNone/>
              <a:defRPr sz="3379" b="1"/>
            </a:lvl5pPr>
            <a:lvl6pPr marL="4826217" indent="0">
              <a:buNone/>
              <a:defRPr sz="3379" b="1"/>
            </a:lvl6pPr>
            <a:lvl7pPr marL="5791466" indent="0">
              <a:buNone/>
              <a:defRPr sz="3379" b="1"/>
            </a:lvl7pPr>
            <a:lvl8pPr marL="6756708" indent="0">
              <a:buNone/>
              <a:defRPr sz="3379" b="1"/>
            </a:lvl8pPr>
            <a:lvl9pPr marL="7721950" indent="0">
              <a:buNone/>
              <a:defRPr sz="3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40" y="2740243"/>
            <a:ext cx="3817837" cy="4978440"/>
          </a:xfrm>
        </p:spPr>
        <p:txBody>
          <a:bodyPr/>
          <a:lstStyle>
            <a:lvl1pPr>
              <a:defRPr sz="5069"/>
            </a:lvl1pPr>
            <a:lvl2pPr>
              <a:defRPr sz="4223"/>
            </a:lvl2pPr>
            <a:lvl3pPr>
              <a:defRPr sz="3802"/>
            </a:lvl3pPr>
            <a:lvl4pPr>
              <a:defRPr sz="3379"/>
            </a:lvl4pPr>
            <a:lvl5pPr>
              <a:defRPr sz="3379"/>
            </a:lvl5pPr>
            <a:lvl6pPr>
              <a:defRPr sz="3379"/>
            </a:lvl6pPr>
            <a:lvl7pPr>
              <a:defRPr sz="3379"/>
            </a:lvl7pPr>
            <a:lvl8pPr>
              <a:defRPr sz="3379"/>
            </a:lvl8pPr>
            <a:lvl9pPr>
              <a:defRPr sz="3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934175"/>
            <a:ext cx="3819338" cy="806071"/>
          </a:xfrm>
        </p:spPr>
        <p:txBody>
          <a:bodyPr anchor="b"/>
          <a:lstStyle>
            <a:lvl1pPr marL="0" indent="0">
              <a:buNone/>
              <a:defRPr sz="5069" b="1"/>
            </a:lvl1pPr>
            <a:lvl2pPr marL="965242" indent="0">
              <a:buNone/>
              <a:defRPr sz="4223" b="1"/>
            </a:lvl2pPr>
            <a:lvl3pPr marL="1930491" indent="0">
              <a:buNone/>
              <a:defRPr sz="3802" b="1"/>
            </a:lvl3pPr>
            <a:lvl4pPr marL="2895733" indent="0">
              <a:buNone/>
              <a:defRPr sz="3379" b="1"/>
            </a:lvl4pPr>
            <a:lvl5pPr marL="3860975" indent="0">
              <a:buNone/>
              <a:defRPr sz="3379" b="1"/>
            </a:lvl5pPr>
            <a:lvl6pPr marL="4826217" indent="0">
              <a:buNone/>
              <a:defRPr sz="3379" b="1"/>
            </a:lvl6pPr>
            <a:lvl7pPr marL="5791466" indent="0">
              <a:buNone/>
              <a:defRPr sz="3379" b="1"/>
            </a:lvl7pPr>
            <a:lvl8pPr marL="6756708" indent="0">
              <a:buNone/>
              <a:defRPr sz="3379" b="1"/>
            </a:lvl8pPr>
            <a:lvl9pPr marL="7721950" indent="0">
              <a:buNone/>
              <a:defRPr sz="3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2740243"/>
            <a:ext cx="3819338" cy="4978440"/>
          </a:xfrm>
        </p:spPr>
        <p:txBody>
          <a:bodyPr/>
          <a:lstStyle>
            <a:lvl1pPr>
              <a:defRPr sz="5069"/>
            </a:lvl1pPr>
            <a:lvl2pPr>
              <a:defRPr sz="4223"/>
            </a:lvl2pPr>
            <a:lvl3pPr>
              <a:defRPr sz="3802"/>
            </a:lvl3pPr>
            <a:lvl4pPr>
              <a:defRPr sz="3379"/>
            </a:lvl4pPr>
            <a:lvl5pPr>
              <a:defRPr sz="3379"/>
            </a:lvl5pPr>
            <a:lvl6pPr>
              <a:defRPr sz="3379"/>
            </a:lvl6pPr>
            <a:lvl7pPr>
              <a:defRPr sz="3379"/>
            </a:lvl7pPr>
            <a:lvl8pPr>
              <a:defRPr sz="3379"/>
            </a:lvl8pPr>
            <a:lvl9pPr>
              <a:defRPr sz="3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344036"/>
            <a:ext cx="2842752" cy="1464128"/>
          </a:xfrm>
        </p:spPr>
        <p:txBody>
          <a:bodyPr anchor="b"/>
          <a:lstStyle>
            <a:lvl1pPr algn="l">
              <a:defRPr sz="4223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344032"/>
            <a:ext cx="4830427" cy="7374653"/>
          </a:xfrm>
        </p:spPr>
        <p:txBody>
          <a:bodyPr/>
          <a:lstStyle>
            <a:lvl1pPr>
              <a:defRPr sz="6759"/>
            </a:lvl1pPr>
            <a:lvl2pPr>
              <a:defRPr sz="5913"/>
            </a:lvl2pPr>
            <a:lvl3pPr>
              <a:defRPr sz="5069"/>
            </a:lvl3pPr>
            <a:lvl4pPr>
              <a:defRPr sz="4223"/>
            </a:lvl4pPr>
            <a:lvl5pPr>
              <a:defRPr sz="4223"/>
            </a:lvl5pPr>
            <a:lvl6pPr>
              <a:defRPr sz="4223"/>
            </a:lvl6pPr>
            <a:lvl7pPr>
              <a:defRPr sz="4223"/>
            </a:lvl7pPr>
            <a:lvl8pPr>
              <a:defRPr sz="4223"/>
            </a:lvl8pPr>
            <a:lvl9pPr>
              <a:defRPr sz="42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1808160"/>
            <a:ext cx="2842752" cy="5910523"/>
          </a:xfrm>
        </p:spPr>
        <p:txBody>
          <a:bodyPr/>
          <a:lstStyle>
            <a:lvl1pPr marL="0" indent="0">
              <a:buNone/>
              <a:defRPr sz="2957"/>
            </a:lvl1pPr>
            <a:lvl2pPr marL="965242" indent="0">
              <a:buNone/>
              <a:defRPr sz="2534"/>
            </a:lvl2pPr>
            <a:lvl3pPr marL="1930491" indent="0">
              <a:buNone/>
              <a:defRPr sz="2113"/>
            </a:lvl3pPr>
            <a:lvl4pPr marL="2895733" indent="0">
              <a:buNone/>
              <a:defRPr sz="1900"/>
            </a:lvl4pPr>
            <a:lvl5pPr marL="3860975" indent="0">
              <a:buNone/>
              <a:defRPr sz="1900"/>
            </a:lvl5pPr>
            <a:lvl6pPr marL="4826217" indent="0">
              <a:buNone/>
              <a:defRPr sz="1900"/>
            </a:lvl6pPr>
            <a:lvl7pPr marL="5791466" indent="0">
              <a:buNone/>
              <a:defRPr sz="1900"/>
            </a:lvl7pPr>
            <a:lvl8pPr marL="6756708" indent="0">
              <a:buNone/>
              <a:defRPr sz="1900"/>
            </a:lvl8pPr>
            <a:lvl9pPr marL="772195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6048533"/>
            <a:ext cx="5184458" cy="714065"/>
          </a:xfrm>
        </p:spPr>
        <p:txBody>
          <a:bodyPr anchor="b"/>
          <a:lstStyle>
            <a:lvl1pPr algn="l">
              <a:defRPr sz="4223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772073"/>
            <a:ext cx="5184458" cy="5184458"/>
          </a:xfrm>
        </p:spPr>
        <p:txBody>
          <a:bodyPr/>
          <a:lstStyle>
            <a:lvl1pPr marL="0" indent="0">
              <a:buNone/>
              <a:defRPr sz="6759"/>
            </a:lvl1pPr>
            <a:lvl2pPr marL="965242" indent="0">
              <a:buNone/>
              <a:defRPr sz="5913"/>
            </a:lvl2pPr>
            <a:lvl3pPr marL="1930491" indent="0">
              <a:buNone/>
              <a:defRPr sz="5069"/>
            </a:lvl3pPr>
            <a:lvl4pPr marL="2895733" indent="0">
              <a:buNone/>
              <a:defRPr sz="4223"/>
            </a:lvl4pPr>
            <a:lvl5pPr marL="3860975" indent="0">
              <a:buNone/>
              <a:defRPr sz="4223"/>
            </a:lvl5pPr>
            <a:lvl6pPr marL="4826217" indent="0">
              <a:buNone/>
              <a:defRPr sz="4223"/>
            </a:lvl6pPr>
            <a:lvl7pPr marL="5791466" indent="0">
              <a:buNone/>
              <a:defRPr sz="4223"/>
            </a:lvl7pPr>
            <a:lvl8pPr marL="6756708" indent="0">
              <a:buNone/>
              <a:defRPr sz="4223"/>
            </a:lvl8pPr>
            <a:lvl9pPr marL="7721950" indent="0">
              <a:buNone/>
              <a:defRPr sz="4223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6762600"/>
            <a:ext cx="5184458" cy="1014088"/>
          </a:xfrm>
        </p:spPr>
        <p:txBody>
          <a:bodyPr/>
          <a:lstStyle>
            <a:lvl1pPr marL="0" indent="0">
              <a:buNone/>
              <a:defRPr sz="2957"/>
            </a:lvl1pPr>
            <a:lvl2pPr marL="965242" indent="0">
              <a:buNone/>
              <a:defRPr sz="2534"/>
            </a:lvl2pPr>
            <a:lvl3pPr marL="1930491" indent="0">
              <a:buNone/>
              <a:defRPr sz="2113"/>
            </a:lvl3pPr>
            <a:lvl4pPr marL="2895733" indent="0">
              <a:buNone/>
              <a:defRPr sz="1900"/>
            </a:lvl4pPr>
            <a:lvl5pPr marL="3860975" indent="0">
              <a:buNone/>
              <a:defRPr sz="1900"/>
            </a:lvl5pPr>
            <a:lvl6pPr marL="4826217" indent="0">
              <a:buNone/>
              <a:defRPr sz="1900"/>
            </a:lvl6pPr>
            <a:lvl7pPr marL="5791466" indent="0">
              <a:buNone/>
              <a:defRPr sz="1900"/>
            </a:lvl7pPr>
            <a:lvl8pPr marL="6756708" indent="0">
              <a:buNone/>
              <a:defRPr sz="1900"/>
            </a:lvl8pPr>
            <a:lvl9pPr marL="772195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2" y="346033"/>
            <a:ext cx="7776686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2" y="2016181"/>
            <a:ext cx="7776686" cy="570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7" y="8008713"/>
            <a:ext cx="2016179" cy="46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14-12-2021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3" y="8008713"/>
            <a:ext cx="2736242" cy="46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8008713"/>
            <a:ext cx="2016179" cy="46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30491" rtl="0" eaLnBrk="1" latinLnBrk="0" hangingPunct="1">
        <a:spcBef>
          <a:spcPct val="0"/>
        </a:spcBef>
        <a:buNone/>
        <a:defRPr sz="9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3935" indent="-723935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6759" kern="1200">
          <a:solidFill>
            <a:schemeClr val="tx1"/>
          </a:solidFill>
          <a:latin typeface="+mn-lt"/>
          <a:ea typeface="+mn-ea"/>
          <a:cs typeface="+mn-cs"/>
        </a:defRPr>
      </a:lvl1pPr>
      <a:lvl2pPr marL="1568521" indent="-603277" algn="l" defTabSz="1930491" rtl="0" eaLnBrk="1" latinLnBrk="0" hangingPunct="1">
        <a:spcBef>
          <a:spcPct val="20000"/>
        </a:spcBef>
        <a:buFont typeface="Arial" panose="020B0604020202020204" pitchFamily="34" charset="0"/>
        <a:buChar char="–"/>
        <a:defRPr sz="5913" kern="1200">
          <a:solidFill>
            <a:schemeClr val="tx1"/>
          </a:solidFill>
          <a:latin typeface="+mn-lt"/>
          <a:ea typeface="+mn-ea"/>
          <a:cs typeface="+mn-cs"/>
        </a:defRPr>
      </a:lvl2pPr>
      <a:lvl3pPr marL="2413112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3pPr>
      <a:lvl4pPr marL="3378354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–"/>
        <a:defRPr sz="4223" kern="1200">
          <a:solidFill>
            <a:schemeClr val="tx1"/>
          </a:solidFill>
          <a:latin typeface="+mn-lt"/>
          <a:ea typeface="+mn-ea"/>
          <a:cs typeface="+mn-cs"/>
        </a:defRPr>
      </a:lvl4pPr>
      <a:lvl5pPr marL="4343596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»"/>
        <a:defRPr sz="4223" kern="1200">
          <a:solidFill>
            <a:schemeClr val="tx1"/>
          </a:solidFill>
          <a:latin typeface="+mn-lt"/>
          <a:ea typeface="+mn-ea"/>
          <a:cs typeface="+mn-cs"/>
        </a:defRPr>
      </a:lvl5pPr>
      <a:lvl6pPr marL="5308838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6pPr>
      <a:lvl7pPr marL="6274087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7pPr>
      <a:lvl8pPr marL="7239329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8pPr>
      <a:lvl9pPr marL="8204571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1pPr>
      <a:lvl2pPr marL="965242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2pPr>
      <a:lvl3pPr marL="1930491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3pPr>
      <a:lvl4pPr marL="2895733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4pPr>
      <a:lvl5pPr marL="3860975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5pPr>
      <a:lvl6pPr marL="4826217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6pPr>
      <a:lvl7pPr marL="5791466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7pPr>
      <a:lvl8pPr marL="6756708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8pPr>
      <a:lvl9pPr marL="7721950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BB05CFF-6142-4543-B59E-9D2C53A99EEE}"/>
              </a:ext>
            </a:extLst>
          </p:cNvPr>
          <p:cNvGrpSpPr/>
          <p:nvPr/>
        </p:nvGrpSpPr>
        <p:grpSpPr>
          <a:xfrm>
            <a:off x="533669" y="98213"/>
            <a:ext cx="7601204" cy="8444336"/>
            <a:chOff x="533669" y="98213"/>
            <a:chExt cx="7601204" cy="84443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EB2A-DBE6-4E36-B64C-503A2B77C6BD}"/>
                </a:ext>
              </a:extLst>
            </p:cNvPr>
            <p:cNvGrpSpPr/>
            <p:nvPr/>
          </p:nvGrpSpPr>
          <p:grpSpPr>
            <a:xfrm>
              <a:off x="2110581" y="98213"/>
              <a:ext cx="4102814" cy="4126829"/>
              <a:chOff x="2048557" y="70931"/>
              <a:chExt cx="4102814" cy="4126829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048557" y="70931"/>
                <a:ext cx="4102814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4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Q1</a:t>
                </a:r>
                <a:r>
                  <a:rPr lang="en-US" sz="1664" dirty="0">
                    <a:latin typeface="Arial" panose="020B0604020202020204" pitchFamily="34" charset="0"/>
                    <a:cs typeface="Arial" panose="020B0604020202020204" pitchFamily="34" charset="0"/>
                  </a:rPr>
                  <a:t>: Does developing oxygen and temperature affect changes in body size traits?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D0970AB-1036-4A32-A578-F95CCD7FF9AC}"/>
                  </a:ext>
                </a:extLst>
              </p:cNvPr>
              <p:cNvGrpSpPr/>
              <p:nvPr/>
            </p:nvGrpSpPr>
            <p:grpSpPr>
              <a:xfrm>
                <a:off x="2494539" y="703271"/>
                <a:ext cx="3344915" cy="3494489"/>
                <a:chOff x="4544067" y="2322415"/>
                <a:chExt cx="2112209" cy="2206664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4544067" y="2322415"/>
                  <a:ext cx="2112209" cy="2206664"/>
                  <a:chOff x="3790519" y="2360063"/>
                  <a:chExt cx="2112209" cy="2206664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4029441" y="4090189"/>
                    <a:ext cx="1868243" cy="281305"/>
                  </a:xfrm>
                  <a:prstGeom prst="rect">
                    <a:avLst/>
                  </a:prstGeom>
                  <a:gradFill flip="none" rotWithShape="1">
                    <a:gsLst>
                      <a:gs pos="69000">
                        <a:srgbClr val="00B050"/>
                      </a:gs>
                      <a:gs pos="15000">
                        <a:srgbClr val="FFC000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802"/>
                  </a:p>
                </p:txBody>
              </p: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3790519" y="2360063"/>
                    <a:ext cx="2112209" cy="2206664"/>
                    <a:chOff x="6210895" y="3055250"/>
                    <a:chExt cx="1584156" cy="1654999"/>
                  </a:xfrm>
                </p:grpSpPr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6802166" y="4549909"/>
                      <a:ext cx="611029" cy="1603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Oxygen</a:t>
                      </a:r>
                    </a:p>
                  </p:txBody>
                </p: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6390086" y="3055250"/>
                      <a:ext cx="1404965" cy="1307026"/>
                      <a:chOff x="664955" y="1687400"/>
                      <a:chExt cx="2666584" cy="2205476"/>
                    </a:xfrm>
                  </p:grpSpPr>
                  <p:cxnSp>
                    <p:nvCxnSpPr>
                      <p:cNvPr id="98" name="Straight Connector 97"/>
                      <p:cNvCxnSpPr>
                        <a:cxnSpLocks/>
                      </p:cNvCxnSpPr>
                      <p:nvPr/>
                    </p:nvCxnSpPr>
                    <p:spPr>
                      <a:xfrm>
                        <a:off x="678001" y="1687400"/>
                        <a:ext cx="4300" cy="2198984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Connector 98"/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64955" y="3884312"/>
                        <a:ext cx="2666584" cy="8564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AE0E5F09-77E1-4805-B59F-673C9B61E4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50147" y="2292769"/>
                        <a:ext cx="1950147" cy="698632"/>
                      </a:xfrm>
                      <a:prstGeom prst="line">
                        <a:avLst/>
                      </a:prstGeom>
                      <a:ln w="38100" cap="rnd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6" name="TextBox 95"/>
                    <p:cNvSpPr txBox="1"/>
                    <p:nvPr/>
                  </p:nvSpPr>
                  <p:spPr>
                    <a:xfrm rot="16200000">
                      <a:off x="5701481" y="3669562"/>
                      <a:ext cx="1179168" cy="1603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Standardised size traits</a:t>
                      </a:r>
                    </a:p>
                  </p:txBody>
                </p:sp>
              </p:grpSp>
            </p:grp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E0E5F09-77E1-4805-B59F-673C9B61E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3584" y="2691092"/>
                  <a:ext cx="1369986" cy="204508"/>
                </a:xfrm>
                <a:prstGeom prst="line">
                  <a:avLst/>
                </a:prstGeom>
                <a:ln w="38100" cap="rnd">
                  <a:solidFill>
                    <a:srgbClr val="0000FF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F5EB07-0560-4605-B0E1-F34219DCEF84}"/>
                </a:ext>
              </a:extLst>
            </p:cNvPr>
            <p:cNvGrpSpPr/>
            <p:nvPr/>
          </p:nvGrpSpPr>
          <p:grpSpPr>
            <a:xfrm>
              <a:off x="533669" y="4388102"/>
              <a:ext cx="7201694" cy="4154447"/>
              <a:chOff x="1060462" y="2747760"/>
              <a:chExt cx="4547643" cy="2623403"/>
            </a:xfrm>
          </p:grpSpPr>
          <p:sp>
            <p:nvSpPr>
              <p:cNvPr id="102" name="TextBox 101"/>
              <p:cNvSpPr txBox="1"/>
              <p:nvPr/>
            </p:nvSpPr>
            <p:spPr>
              <a:xfrm rot="16200000">
                <a:off x="2983752" y="4148497"/>
                <a:ext cx="1657249" cy="213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Standardised</a:t>
                </a:r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fresh mass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4EEBD85-3FA4-4AB3-9C17-06F6D70A677F}"/>
                  </a:ext>
                </a:extLst>
              </p:cNvPr>
              <p:cNvGrpSpPr/>
              <p:nvPr/>
            </p:nvGrpSpPr>
            <p:grpSpPr>
              <a:xfrm>
                <a:off x="1060462" y="2747760"/>
                <a:ext cx="4547643" cy="2623403"/>
                <a:chOff x="1060462" y="2747760"/>
                <a:chExt cx="4547643" cy="262340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74BB610-DDEE-4DB7-96FE-B5BC59069A50}"/>
                    </a:ext>
                  </a:extLst>
                </p:cNvPr>
                <p:cNvGrpSpPr/>
                <p:nvPr/>
              </p:nvGrpSpPr>
              <p:grpSpPr>
                <a:xfrm>
                  <a:off x="1060462" y="2747760"/>
                  <a:ext cx="4547643" cy="2623403"/>
                  <a:chOff x="1060462" y="2747760"/>
                  <a:chExt cx="4547643" cy="2623403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1060462" y="3426764"/>
                    <a:ext cx="4547643" cy="1944399"/>
                    <a:chOff x="1071985" y="5814639"/>
                    <a:chExt cx="4547643" cy="1944399"/>
                  </a:xfrm>
                </p:grpSpPr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148632" y="7545251"/>
                      <a:ext cx="1470996" cy="2137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Standardised cell size</a:t>
                      </a:r>
                    </a:p>
                  </p:txBody>
                </p:sp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1071985" y="5814639"/>
                      <a:ext cx="1897884" cy="1944399"/>
                      <a:chOff x="6161105" y="2181678"/>
                      <a:chExt cx="1423413" cy="1458301"/>
                    </a:xfrm>
                  </p:grpSpPr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6481271" y="3479639"/>
                        <a:ext cx="1103247" cy="1603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Standardised cell size</a:t>
                        </a:r>
                      </a:p>
                    </p:txBody>
                  </p: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 rot="16200000">
                        <a:off x="5619805" y="2722978"/>
                        <a:ext cx="1242939" cy="1603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Standardised fresh mass</a:t>
                        </a:r>
                      </a:p>
                    </p:txBody>
                  </p:sp>
                </p:grpSp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4190237" y="5858671"/>
                      <a:ext cx="1380703" cy="213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normoxic-developed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FA8E85C3-44D2-4797-84C6-A15BF483D2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628" y="5858671"/>
                      <a:ext cx="1306754" cy="213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hypoxic-developed</a:t>
                      </a:r>
                    </a:p>
                  </p:txBody>
                </p:sp>
              </p:grp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255424" y="2747760"/>
                    <a:ext cx="4324106" cy="3817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64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Q2</a:t>
                    </a:r>
                    <a:r>
                      <a:rPr lang="en-US" sz="1664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Does cell size affect temperature-and-oxygen dependence of changes in body mass?</a:t>
                    </a:r>
                  </a:p>
                </p:txBody>
              </p:sp>
            </p:grp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E0E5F09-77E1-4805-B59F-673C9B61E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48519" y="3916248"/>
                  <a:ext cx="1071372" cy="490103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7FE54DB-6756-4ADF-9A58-1C4B96BD8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64936" y="4299848"/>
                  <a:ext cx="1130146" cy="144057"/>
                </a:xfrm>
                <a:prstGeom prst="line">
                  <a:avLst/>
                </a:prstGeom>
                <a:ln w="38100" cap="rnd">
                  <a:solidFill>
                    <a:srgbClr val="0000FF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B746C2A-D453-4FB9-872E-88D23B3E8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48519" y="4114420"/>
                  <a:ext cx="1130146" cy="144057"/>
                </a:xfrm>
                <a:prstGeom prst="line">
                  <a:avLst/>
                </a:prstGeom>
                <a:ln w="38100" cap="rnd">
                  <a:solidFill>
                    <a:srgbClr val="0000FF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2FCBD7-F680-42D5-9610-C8ABE8250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97667" y="3969984"/>
                  <a:ext cx="1052060" cy="65972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3EF0587-756B-4853-8327-C28250A9425D}"/>
                </a:ext>
              </a:extLst>
            </p:cNvPr>
            <p:cNvCxnSpPr>
              <a:cxnSpLocks/>
            </p:cNvCxnSpPr>
            <p:nvPr/>
          </p:nvCxnSpPr>
          <p:spPr>
            <a:xfrm>
              <a:off x="5182830" y="5375624"/>
              <a:ext cx="4784" cy="2751629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CDFE9A2-735D-4E04-8E97-2AB8110801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8316" y="8124661"/>
              <a:ext cx="2966557" cy="10716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A321526-0705-47FA-8D75-B85A0ECCBF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5801" y="5375624"/>
              <a:ext cx="4784" cy="2751629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95836C9-7A3D-4275-8C1E-E121EE6B6E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287" y="8124661"/>
              <a:ext cx="2966557" cy="10716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Félix P Leiva</cp:lastModifiedBy>
  <cp:revision>87</cp:revision>
  <dcterms:created xsi:type="dcterms:W3CDTF">2019-11-05T11:21:38Z</dcterms:created>
  <dcterms:modified xsi:type="dcterms:W3CDTF">2021-12-14T11:00:41Z</dcterms:modified>
</cp:coreProperties>
</file>