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8640763" cy="8640763"/>
  <p:notesSz cx="6858000" cy="9144000"/>
  <p:defaultTextStyle>
    <a:defPPr>
      <a:defRPr lang="nl-NL"/>
    </a:defPPr>
    <a:lvl1pPr marL="0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1pPr>
    <a:lvl2pPr marL="49371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2pPr>
    <a:lvl3pPr marL="98743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3pPr>
    <a:lvl4pPr marL="148114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4pPr>
    <a:lvl5pPr marL="1974861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5pPr>
    <a:lvl6pPr marL="2468575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6pPr>
    <a:lvl7pPr marL="2962293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7pPr>
    <a:lvl8pPr marL="3456009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8pPr>
    <a:lvl9pPr marL="3949722" algn="l" defTabSz="987432" rtl="0" eaLnBrk="1" latinLnBrk="0" hangingPunct="1">
      <a:defRPr sz="19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2" userDrawn="1">
          <p15:clr>
            <a:srgbClr val="A4A3A4"/>
          </p15:clr>
        </p15:guide>
        <p15:guide id="2" pos="27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3842" autoAdjust="0"/>
  </p:normalViewPr>
  <p:slideViewPr>
    <p:cSldViewPr>
      <p:cViewPr>
        <p:scale>
          <a:sx n="75" d="100"/>
          <a:sy n="75" d="100"/>
        </p:scale>
        <p:origin x="3036" y="444"/>
      </p:cViewPr>
      <p:guideLst>
        <p:guide orient="horz" pos="2722"/>
        <p:guide pos="27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2684240"/>
            <a:ext cx="7344649" cy="18521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117" y="4896432"/>
            <a:ext cx="6048535" cy="220819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65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930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9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860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826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791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756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721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64554" y="346034"/>
            <a:ext cx="1944172" cy="73726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2039" y="346034"/>
            <a:ext cx="5688503" cy="73726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62" y="5552495"/>
            <a:ext cx="7344649" cy="1716150"/>
          </a:xfrm>
        </p:spPr>
        <p:txBody>
          <a:bodyPr anchor="t"/>
          <a:lstStyle>
            <a:lvl1pPr algn="l">
              <a:defRPr sz="8442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562" y="3662323"/>
            <a:ext cx="7344649" cy="1890168"/>
          </a:xfrm>
        </p:spPr>
        <p:txBody>
          <a:bodyPr anchor="b"/>
          <a:lstStyle>
            <a:lvl1pPr marL="0" indent="0">
              <a:buNone/>
              <a:defRPr sz="4223">
                <a:solidFill>
                  <a:schemeClr val="tx1">
                    <a:tint val="75000"/>
                  </a:schemeClr>
                </a:solidFill>
              </a:defRPr>
            </a:lvl1pPr>
            <a:lvl2pPr marL="965242" indent="0">
              <a:buNone/>
              <a:defRPr sz="3802">
                <a:solidFill>
                  <a:schemeClr val="tx1">
                    <a:tint val="75000"/>
                  </a:schemeClr>
                </a:solidFill>
              </a:defRPr>
            </a:lvl2pPr>
            <a:lvl3pPr marL="1930491" indent="0">
              <a:buNone/>
              <a:defRPr sz="3379">
                <a:solidFill>
                  <a:schemeClr val="tx1">
                    <a:tint val="75000"/>
                  </a:schemeClr>
                </a:solidFill>
              </a:defRPr>
            </a:lvl3pPr>
            <a:lvl4pPr marL="2895733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4pPr>
            <a:lvl5pPr marL="3860975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5pPr>
            <a:lvl6pPr marL="4826217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6pPr>
            <a:lvl7pPr marL="5791466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7pPr>
            <a:lvl8pPr marL="6756708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8pPr>
            <a:lvl9pPr marL="7721950" indent="0">
              <a:buNone/>
              <a:defRPr sz="29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37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2389" y="2016181"/>
            <a:ext cx="3816337" cy="5702503"/>
          </a:xfrm>
        </p:spPr>
        <p:txBody>
          <a:bodyPr/>
          <a:lstStyle>
            <a:lvl1pPr>
              <a:defRPr sz="5913"/>
            </a:lvl1pPr>
            <a:lvl2pPr>
              <a:defRPr sz="5069"/>
            </a:lvl2pPr>
            <a:lvl3pPr>
              <a:defRPr sz="4223"/>
            </a:lvl3pPr>
            <a:lvl4pPr>
              <a:defRPr sz="3802"/>
            </a:lvl4pPr>
            <a:lvl5pPr>
              <a:defRPr sz="3802"/>
            </a:lvl5pPr>
            <a:lvl6pPr>
              <a:defRPr sz="3802"/>
            </a:lvl6pPr>
            <a:lvl7pPr>
              <a:defRPr sz="3802"/>
            </a:lvl7pPr>
            <a:lvl8pPr>
              <a:defRPr sz="3802"/>
            </a:lvl8pPr>
            <a:lvl9pPr>
              <a:defRPr sz="38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0" y="1934175"/>
            <a:ext cx="3817837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40" y="2740243"/>
            <a:ext cx="3817837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389" y="1934175"/>
            <a:ext cx="3819338" cy="806071"/>
          </a:xfrm>
        </p:spPr>
        <p:txBody>
          <a:bodyPr anchor="b"/>
          <a:lstStyle>
            <a:lvl1pPr marL="0" indent="0">
              <a:buNone/>
              <a:defRPr sz="5069" b="1"/>
            </a:lvl1pPr>
            <a:lvl2pPr marL="965242" indent="0">
              <a:buNone/>
              <a:defRPr sz="4223" b="1"/>
            </a:lvl2pPr>
            <a:lvl3pPr marL="1930491" indent="0">
              <a:buNone/>
              <a:defRPr sz="3802" b="1"/>
            </a:lvl3pPr>
            <a:lvl4pPr marL="2895733" indent="0">
              <a:buNone/>
              <a:defRPr sz="3379" b="1"/>
            </a:lvl4pPr>
            <a:lvl5pPr marL="3860975" indent="0">
              <a:buNone/>
              <a:defRPr sz="3379" b="1"/>
            </a:lvl5pPr>
            <a:lvl6pPr marL="4826217" indent="0">
              <a:buNone/>
              <a:defRPr sz="3379" b="1"/>
            </a:lvl6pPr>
            <a:lvl7pPr marL="5791466" indent="0">
              <a:buNone/>
              <a:defRPr sz="3379" b="1"/>
            </a:lvl7pPr>
            <a:lvl8pPr marL="6756708" indent="0">
              <a:buNone/>
              <a:defRPr sz="3379" b="1"/>
            </a:lvl8pPr>
            <a:lvl9pPr marL="7721950" indent="0">
              <a:buNone/>
              <a:defRPr sz="337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389" y="2740243"/>
            <a:ext cx="3819338" cy="4978440"/>
          </a:xfrm>
        </p:spPr>
        <p:txBody>
          <a:bodyPr/>
          <a:lstStyle>
            <a:lvl1pPr>
              <a:defRPr sz="5069"/>
            </a:lvl1pPr>
            <a:lvl2pPr>
              <a:defRPr sz="4223"/>
            </a:lvl2pPr>
            <a:lvl3pPr>
              <a:defRPr sz="3802"/>
            </a:lvl3pPr>
            <a:lvl4pPr>
              <a:defRPr sz="3379"/>
            </a:lvl4pPr>
            <a:lvl5pPr>
              <a:defRPr sz="3379"/>
            </a:lvl5pPr>
            <a:lvl6pPr>
              <a:defRPr sz="3379"/>
            </a:lvl6pPr>
            <a:lvl7pPr>
              <a:defRPr sz="3379"/>
            </a:lvl7pPr>
            <a:lvl8pPr>
              <a:defRPr sz="3379"/>
            </a:lvl8pPr>
            <a:lvl9pPr>
              <a:defRPr sz="33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42" y="344036"/>
            <a:ext cx="2842752" cy="1464128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301" y="344032"/>
            <a:ext cx="4830427" cy="7374653"/>
          </a:xfrm>
        </p:spPr>
        <p:txBody>
          <a:bodyPr/>
          <a:lstStyle>
            <a:lvl1pPr>
              <a:defRPr sz="6759"/>
            </a:lvl1pPr>
            <a:lvl2pPr>
              <a:defRPr sz="5913"/>
            </a:lvl2pPr>
            <a:lvl3pPr>
              <a:defRPr sz="5069"/>
            </a:lvl3pPr>
            <a:lvl4pPr>
              <a:defRPr sz="4223"/>
            </a:lvl4pPr>
            <a:lvl5pPr>
              <a:defRPr sz="4223"/>
            </a:lvl5pPr>
            <a:lvl6pPr>
              <a:defRPr sz="4223"/>
            </a:lvl6pPr>
            <a:lvl7pPr>
              <a:defRPr sz="4223"/>
            </a:lvl7pPr>
            <a:lvl8pPr>
              <a:defRPr sz="4223"/>
            </a:lvl8pPr>
            <a:lvl9pPr>
              <a:defRPr sz="42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2042" y="1808160"/>
            <a:ext cx="2842752" cy="5910523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650" y="6048533"/>
            <a:ext cx="5184458" cy="714065"/>
          </a:xfrm>
        </p:spPr>
        <p:txBody>
          <a:bodyPr anchor="b"/>
          <a:lstStyle>
            <a:lvl1pPr algn="l">
              <a:defRPr sz="4223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650" y="772073"/>
            <a:ext cx="5184458" cy="5184458"/>
          </a:xfrm>
        </p:spPr>
        <p:txBody>
          <a:bodyPr/>
          <a:lstStyle>
            <a:lvl1pPr marL="0" indent="0">
              <a:buNone/>
              <a:defRPr sz="6759"/>
            </a:lvl1pPr>
            <a:lvl2pPr marL="965242" indent="0">
              <a:buNone/>
              <a:defRPr sz="5913"/>
            </a:lvl2pPr>
            <a:lvl3pPr marL="1930491" indent="0">
              <a:buNone/>
              <a:defRPr sz="5069"/>
            </a:lvl3pPr>
            <a:lvl4pPr marL="2895733" indent="0">
              <a:buNone/>
              <a:defRPr sz="4223"/>
            </a:lvl4pPr>
            <a:lvl5pPr marL="3860975" indent="0">
              <a:buNone/>
              <a:defRPr sz="4223"/>
            </a:lvl5pPr>
            <a:lvl6pPr marL="4826217" indent="0">
              <a:buNone/>
              <a:defRPr sz="4223"/>
            </a:lvl6pPr>
            <a:lvl7pPr marL="5791466" indent="0">
              <a:buNone/>
              <a:defRPr sz="4223"/>
            </a:lvl7pPr>
            <a:lvl8pPr marL="6756708" indent="0">
              <a:buNone/>
              <a:defRPr sz="4223"/>
            </a:lvl8pPr>
            <a:lvl9pPr marL="7721950" indent="0">
              <a:buNone/>
              <a:defRPr sz="4223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650" y="6762600"/>
            <a:ext cx="5184458" cy="1014088"/>
          </a:xfrm>
        </p:spPr>
        <p:txBody>
          <a:bodyPr/>
          <a:lstStyle>
            <a:lvl1pPr marL="0" indent="0">
              <a:buNone/>
              <a:defRPr sz="2957"/>
            </a:lvl1pPr>
            <a:lvl2pPr marL="965242" indent="0">
              <a:buNone/>
              <a:defRPr sz="2534"/>
            </a:lvl2pPr>
            <a:lvl3pPr marL="1930491" indent="0">
              <a:buNone/>
              <a:defRPr sz="2113"/>
            </a:lvl3pPr>
            <a:lvl4pPr marL="2895733" indent="0">
              <a:buNone/>
              <a:defRPr sz="1900"/>
            </a:lvl4pPr>
            <a:lvl5pPr marL="3860975" indent="0">
              <a:buNone/>
              <a:defRPr sz="1900"/>
            </a:lvl5pPr>
            <a:lvl6pPr marL="4826217" indent="0">
              <a:buNone/>
              <a:defRPr sz="1900"/>
            </a:lvl6pPr>
            <a:lvl7pPr marL="5791466" indent="0">
              <a:buNone/>
              <a:defRPr sz="1900"/>
            </a:lvl7pPr>
            <a:lvl8pPr marL="6756708" indent="0">
              <a:buNone/>
              <a:defRPr sz="1900"/>
            </a:lvl8pPr>
            <a:lvl9pPr marL="7721950" indent="0">
              <a:buNone/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42" y="346033"/>
            <a:ext cx="7776686" cy="1440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42" y="2016181"/>
            <a:ext cx="7776686" cy="5702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3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4-10-2021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2263" y="8008713"/>
            <a:ext cx="2736242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92547" y="8008713"/>
            <a:ext cx="2016179" cy="4600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930491" rtl="0" eaLnBrk="1" latinLnBrk="0" hangingPunct="1">
        <a:spcBef>
          <a:spcPct val="0"/>
        </a:spcBef>
        <a:buNone/>
        <a:defRPr sz="92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3935" indent="-723935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6759" kern="1200">
          <a:solidFill>
            <a:schemeClr val="tx1"/>
          </a:solidFill>
          <a:latin typeface="+mn-lt"/>
          <a:ea typeface="+mn-ea"/>
          <a:cs typeface="+mn-cs"/>
        </a:defRPr>
      </a:lvl1pPr>
      <a:lvl2pPr marL="1568521" indent="-603277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5913" kern="1200">
          <a:solidFill>
            <a:schemeClr val="tx1"/>
          </a:solidFill>
          <a:latin typeface="+mn-lt"/>
          <a:ea typeface="+mn-ea"/>
          <a:cs typeface="+mn-cs"/>
        </a:defRPr>
      </a:lvl2pPr>
      <a:lvl3pPr marL="2413112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5069" kern="1200">
          <a:solidFill>
            <a:schemeClr val="tx1"/>
          </a:solidFill>
          <a:latin typeface="+mn-lt"/>
          <a:ea typeface="+mn-ea"/>
          <a:cs typeface="+mn-cs"/>
        </a:defRPr>
      </a:lvl3pPr>
      <a:lvl4pPr marL="3378354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–"/>
        <a:defRPr sz="4223" kern="1200">
          <a:solidFill>
            <a:schemeClr val="tx1"/>
          </a:solidFill>
          <a:latin typeface="+mn-lt"/>
          <a:ea typeface="+mn-ea"/>
          <a:cs typeface="+mn-cs"/>
        </a:defRPr>
      </a:lvl4pPr>
      <a:lvl5pPr marL="4343596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»"/>
        <a:defRPr sz="4223" kern="1200">
          <a:solidFill>
            <a:schemeClr val="tx1"/>
          </a:solidFill>
          <a:latin typeface="+mn-lt"/>
          <a:ea typeface="+mn-ea"/>
          <a:cs typeface="+mn-cs"/>
        </a:defRPr>
      </a:lvl5pPr>
      <a:lvl6pPr marL="5308838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6pPr>
      <a:lvl7pPr marL="6274087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7pPr>
      <a:lvl8pPr marL="7239329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8pPr>
      <a:lvl9pPr marL="8204571" indent="-482621" algn="l" defTabSz="193049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1pPr>
      <a:lvl2pPr marL="965242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2pPr>
      <a:lvl3pPr marL="1930491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3pPr>
      <a:lvl4pPr marL="2895733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4pPr>
      <a:lvl5pPr marL="3860975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5pPr>
      <a:lvl6pPr marL="4826217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6pPr>
      <a:lvl7pPr marL="5791466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7pPr>
      <a:lvl8pPr marL="6756708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8pPr>
      <a:lvl9pPr marL="7721950" algn="l" defTabSz="1930491" rtl="0" eaLnBrk="1" latinLnBrk="0" hangingPunct="1">
        <a:defRPr sz="38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4CF51C5-CCEC-4913-8AF8-7BA6C46230F6}"/>
              </a:ext>
            </a:extLst>
          </p:cNvPr>
          <p:cNvGrpSpPr/>
          <p:nvPr/>
        </p:nvGrpSpPr>
        <p:grpSpPr>
          <a:xfrm>
            <a:off x="545217" y="70931"/>
            <a:ext cx="7573418" cy="8444336"/>
            <a:chOff x="545217" y="70931"/>
            <a:chExt cx="7573418" cy="84443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4AEB2A-DBE6-4E36-B64C-503A2B77C6BD}"/>
                </a:ext>
              </a:extLst>
            </p:cNvPr>
            <p:cNvGrpSpPr/>
            <p:nvPr/>
          </p:nvGrpSpPr>
          <p:grpSpPr>
            <a:xfrm>
              <a:off x="2268974" y="70931"/>
              <a:ext cx="4102814" cy="4126829"/>
              <a:chOff x="2048557" y="70931"/>
              <a:chExt cx="4102814" cy="4126829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048557" y="70931"/>
                <a:ext cx="4102814" cy="860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4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Q1</a:t>
                </a:r>
                <a:r>
                  <a:rPr lang="en-US" sz="1664" dirty="0">
                    <a:latin typeface="Arial" panose="020B0604020202020204" pitchFamily="34" charset="0"/>
                    <a:cs typeface="Arial" panose="020B0604020202020204" pitchFamily="34" charset="0"/>
                  </a:rPr>
                  <a:t>: Does developing oxygen and temperature affect changes in body size traits?</a:t>
                </a: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D0970AB-1036-4A32-A578-F95CCD7FF9AC}"/>
                  </a:ext>
                </a:extLst>
              </p:cNvPr>
              <p:cNvGrpSpPr/>
              <p:nvPr/>
            </p:nvGrpSpPr>
            <p:grpSpPr>
              <a:xfrm>
                <a:off x="2494532" y="703271"/>
                <a:ext cx="3344917" cy="3494489"/>
                <a:chOff x="4544062" y="2322415"/>
                <a:chExt cx="2112210" cy="2206664"/>
              </a:xfrm>
            </p:grpSpPr>
            <p:grpSp>
              <p:nvGrpSpPr>
                <p:cNvPr id="91" name="Group 90"/>
                <p:cNvGrpSpPr/>
                <p:nvPr/>
              </p:nvGrpSpPr>
              <p:grpSpPr>
                <a:xfrm>
                  <a:off x="4544062" y="2322415"/>
                  <a:ext cx="2112210" cy="2206664"/>
                  <a:chOff x="3790514" y="2360063"/>
                  <a:chExt cx="2112210" cy="2206664"/>
                </a:xfrm>
              </p:grpSpPr>
              <p:sp>
                <p:nvSpPr>
                  <p:cNvPr id="92" name="Rectangle 91"/>
                  <p:cNvSpPr/>
                  <p:nvPr/>
                </p:nvSpPr>
                <p:spPr>
                  <a:xfrm>
                    <a:off x="4029441" y="4090189"/>
                    <a:ext cx="1868243" cy="281305"/>
                  </a:xfrm>
                  <a:prstGeom prst="rect">
                    <a:avLst/>
                  </a:prstGeom>
                  <a:gradFill flip="none" rotWithShape="1">
                    <a:gsLst>
                      <a:gs pos="69000">
                        <a:srgbClr val="00B050"/>
                      </a:gs>
                      <a:gs pos="15000">
                        <a:srgbClr val="FFC000"/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802"/>
                  </a:p>
                </p:txBody>
              </p:sp>
              <p:grpSp>
                <p:nvGrpSpPr>
                  <p:cNvPr id="93" name="Group 92"/>
                  <p:cNvGrpSpPr/>
                  <p:nvPr/>
                </p:nvGrpSpPr>
                <p:grpSpPr>
                  <a:xfrm>
                    <a:off x="3790514" y="2360063"/>
                    <a:ext cx="2112210" cy="2206664"/>
                    <a:chOff x="6210893" y="3055250"/>
                    <a:chExt cx="1584157" cy="1654999"/>
                  </a:xfrm>
                </p:grpSpPr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6802166" y="4549909"/>
                      <a:ext cx="611029" cy="1603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Oxygen</a:t>
                      </a:r>
                    </a:p>
                  </p:txBody>
                </p:sp>
                <p:grpSp>
                  <p:nvGrpSpPr>
                    <p:cNvPr id="95" name="Group 94"/>
                    <p:cNvGrpSpPr/>
                    <p:nvPr/>
                  </p:nvGrpSpPr>
                  <p:grpSpPr>
                    <a:xfrm>
                      <a:off x="6396960" y="3055250"/>
                      <a:ext cx="1398090" cy="1316051"/>
                      <a:chOff x="678001" y="1687400"/>
                      <a:chExt cx="2653537" cy="2220706"/>
                    </a:xfrm>
                  </p:grpSpPr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>
                        <a:off x="678001" y="1687400"/>
                        <a:ext cx="11295" cy="2220706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" name="Straight Connector 98"/>
                      <p:cNvCxnSpPr/>
                      <p:nvPr/>
                    </p:nvCxnSpPr>
                    <p:spPr>
                      <a:xfrm flipH="1">
                        <a:off x="682300" y="3884312"/>
                        <a:ext cx="2649238" cy="227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" name="Straight Connector 99">
                        <a:extLst>
                          <a:ext uri="{FF2B5EF4-FFF2-40B4-BE49-F238E27FC236}">
                            <a16:creationId xmlns:a16="http://schemas.microsoft.com/office/drawing/2014/main" id="{AE0E5F09-77E1-4805-B59F-673C9B61E4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50147" y="2292769"/>
                        <a:ext cx="1950147" cy="698632"/>
                      </a:xfrm>
                      <a:prstGeom prst="line">
                        <a:avLst/>
                      </a:prstGeom>
                      <a:ln w="38100" cap="rnd">
                        <a:solidFill>
                          <a:srgbClr val="FF0000"/>
                        </a:solidFill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6" name="TextBox 95"/>
                    <p:cNvSpPr txBox="1"/>
                    <p:nvPr/>
                  </p:nvSpPr>
                  <p:spPr>
                    <a:xfrm rot="16200000">
                      <a:off x="5887859" y="3669562"/>
                      <a:ext cx="806408" cy="1603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Body size traits</a:t>
                      </a:r>
                    </a:p>
                  </p:txBody>
                </p:sp>
              </p:grpSp>
            </p:grp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53584" y="2691092"/>
                  <a:ext cx="1369986" cy="204508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1F5EB07-0560-4605-B0E1-F34219DCEF84}"/>
                </a:ext>
              </a:extLst>
            </p:cNvPr>
            <p:cNvGrpSpPr/>
            <p:nvPr/>
          </p:nvGrpSpPr>
          <p:grpSpPr>
            <a:xfrm>
              <a:off x="545217" y="4360820"/>
              <a:ext cx="7573418" cy="4154447"/>
              <a:chOff x="1060465" y="2747760"/>
              <a:chExt cx="4782376" cy="2623403"/>
            </a:xfrm>
          </p:grpSpPr>
          <p:sp>
            <p:nvSpPr>
              <p:cNvPr id="102" name="TextBox 101"/>
              <p:cNvSpPr txBox="1"/>
              <p:nvPr/>
            </p:nvSpPr>
            <p:spPr>
              <a:xfrm rot="16200000">
                <a:off x="2987295" y="4249683"/>
                <a:ext cx="1650164" cy="2137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Standardized fresh mass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4EEBD85-3FA4-4AB3-9C17-06F6D70A677F}"/>
                  </a:ext>
                </a:extLst>
              </p:cNvPr>
              <p:cNvGrpSpPr/>
              <p:nvPr/>
            </p:nvGrpSpPr>
            <p:grpSpPr>
              <a:xfrm>
                <a:off x="1060465" y="2747760"/>
                <a:ext cx="4782376" cy="2623403"/>
                <a:chOff x="1060465" y="2747760"/>
                <a:chExt cx="4782376" cy="2623403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F74BB610-DDEE-4DB7-96FE-B5BC59069A50}"/>
                    </a:ext>
                  </a:extLst>
                </p:cNvPr>
                <p:cNvGrpSpPr/>
                <p:nvPr/>
              </p:nvGrpSpPr>
              <p:grpSpPr>
                <a:xfrm>
                  <a:off x="1060465" y="2747760"/>
                  <a:ext cx="4782376" cy="2623403"/>
                  <a:chOff x="1060465" y="2747760"/>
                  <a:chExt cx="4782376" cy="2623403"/>
                </a:xfrm>
              </p:grpSpPr>
              <p:grpSp>
                <p:nvGrpSpPr>
                  <p:cNvPr id="2" name="Group 1"/>
                  <p:cNvGrpSpPr/>
                  <p:nvPr/>
                </p:nvGrpSpPr>
                <p:grpSpPr>
                  <a:xfrm>
                    <a:off x="1060465" y="3393835"/>
                    <a:ext cx="4782376" cy="1977328"/>
                    <a:chOff x="1071988" y="5781710"/>
                    <a:chExt cx="4782376" cy="1977328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4010483" y="5781714"/>
                      <a:ext cx="1843881" cy="1977324"/>
                      <a:chOff x="6376837" y="2156981"/>
                      <a:chExt cx="1382911" cy="1482992"/>
                    </a:xfrm>
                  </p:grpSpPr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6480450" y="3479633"/>
                        <a:ext cx="1097933" cy="160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Standardized cell size</a:t>
                        </a:r>
                      </a:p>
                    </p:txBody>
                  </p:sp>
                  <p:cxnSp>
                    <p:nvCxnSpPr>
                      <p:cNvPr id="37" name="Straight Connector 36"/>
                      <p:cNvCxnSpPr/>
                      <p:nvPr/>
                    </p:nvCxnSpPr>
                    <p:spPr>
                      <a:xfrm>
                        <a:off x="6385263" y="2156981"/>
                        <a:ext cx="5951" cy="1316051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/>
                      <p:cNvCxnSpPr/>
                      <p:nvPr/>
                    </p:nvCxnSpPr>
                    <p:spPr>
                      <a:xfrm flipH="1">
                        <a:off x="6376837" y="3468523"/>
                        <a:ext cx="1382911" cy="0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1071988" y="5781710"/>
                      <a:ext cx="2131525" cy="1977328"/>
                      <a:chOff x="6161105" y="2156981"/>
                      <a:chExt cx="1598643" cy="1482998"/>
                    </a:xfrm>
                  </p:grpSpPr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6481271" y="3479639"/>
                        <a:ext cx="1097932" cy="160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Standardized cell size</a:t>
                        </a:r>
                      </a:p>
                    </p:txBody>
                  </p:sp>
                  <p:cxnSp>
                    <p:nvCxnSpPr>
                      <p:cNvPr id="50" name="Straight Connector 49"/>
                      <p:cNvCxnSpPr/>
                      <p:nvPr/>
                    </p:nvCxnSpPr>
                    <p:spPr>
                      <a:xfrm>
                        <a:off x="6385263" y="2156981"/>
                        <a:ext cx="5951" cy="1316051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Connector 50"/>
                      <p:cNvCxnSpPr/>
                      <p:nvPr/>
                    </p:nvCxnSpPr>
                    <p:spPr>
                      <a:xfrm flipH="1">
                        <a:off x="6376837" y="3468523"/>
                        <a:ext cx="1382911" cy="0"/>
                      </a:xfrm>
                      <a:prstGeom prst="line">
                        <a:avLst/>
                      </a:prstGeom>
                      <a:ln w="38100">
                        <a:headEnd type="arrow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2" name="TextBox 51"/>
                      <p:cNvSpPr txBox="1"/>
                      <p:nvPr/>
                    </p:nvSpPr>
                    <p:spPr>
                      <a:xfrm rot="16200000">
                        <a:off x="5622463" y="2798864"/>
                        <a:ext cx="1237624" cy="16034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Standardized fresh mass</a:t>
                        </a:r>
                      </a:p>
                    </p:txBody>
                  </p:sp>
                </p:grpSp>
                <p:sp>
                  <p:nvSpPr>
                    <p:cNvPr id="5" name="TextBox 4"/>
                    <p:cNvSpPr txBox="1"/>
                    <p:nvPr/>
                  </p:nvSpPr>
                  <p:spPr>
                    <a:xfrm>
                      <a:off x="4190237" y="5858671"/>
                      <a:ext cx="1380703" cy="213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normoxic-developed</a:t>
                      </a:r>
                    </a:p>
                  </p:txBody>
                </p:sp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FA8E85C3-44D2-4797-84C6-A15BF483D2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3628" y="5858671"/>
                      <a:ext cx="1306754" cy="2137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>
                          <a:solidFill>
                            <a:srgbClr val="FFC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hypoxic-developed</a:t>
                      </a:r>
                    </a:p>
                  </p:txBody>
                </p:sp>
              </p:grp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1255424" y="2747760"/>
                    <a:ext cx="4324106" cy="3817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64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Q2</a:t>
                    </a:r>
                    <a:r>
                      <a:rPr lang="en-US" sz="1664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: Does cell size affect temperature-and-oxygen dependence of changes in body mass?</a:t>
                    </a:r>
                  </a:p>
                </p:txBody>
              </p:sp>
            </p:grp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AE0E5F09-77E1-4805-B59F-673C9B61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519" y="3916248"/>
                  <a:ext cx="1071372" cy="490103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7FE54DB-6756-4ADF-9A58-1C4B96BD8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64936" y="4220840"/>
                  <a:ext cx="1130146" cy="144057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B746C2A-D453-4FB9-872E-88D23B3E8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8519" y="4114420"/>
                  <a:ext cx="1130146" cy="144057"/>
                </a:xfrm>
                <a:prstGeom prst="line">
                  <a:avLst/>
                </a:prstGeom>
                <a:ln w="38100" cap="rnd">
                  <a:solidFill>
                    <a:srgbClr val="0000FF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2FCBD7-F680-42D5-9610-C8ABE8250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97667" y="3890976"/>
                  <a:ext cx="1052060" cy="659729"/>
                </a:xfrm>
                <a:prstGeom prst="line">
                  <a:avLst/>
                </a:prstGeom>
                <a:ln w="38100" cap="rnd">
                  <a:solidFill>
                    <a:srgbClr val="FF0000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46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Felix</dc:creator>
  <cp:lastModifiedBy>Felix Leiva</cp:lastModifiedBy>
  <cp:revision>82</cp:revision>
  <dcterms:created xsi:type="dcterms:W3CDTF">2019-11-05T11:21:38Z</dcterms:created>
  <dcterms:modified xsi:type="dcterms:W3CDTF">2021-10-04T15:11:45Z</dcterms:modified>
</cp:coreProperties>
</file>