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3842" autoAdjust="0"/>
  </p:normalViewPr>
  <p:slideViewPr>
    <p:cSldViewPr>
      <p:cViewPr varScale="1">
        <p:scale>
          <a:sx n="84" d="100"/>
          <a:sy n="84" d="100"/>
        </p:scale>
        <p:origin x="3276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98970" y="1721840"/>
            <a:ext cx="7109370" cy="6117273"/>
            <a:chOff x="-98970" y="1721840"/>
            <a:chExt cx="7109370" cy="6117273"/>
          </a:xfrm>
        </p:grpSpPr>
        <p:grpSp>
          <p:nvGrpSpPr>
            <p:cNvPr id="19" name="Group 18"/>
            <p:cNvGrpSpPr/>
            <p:nvPr/>
          </p:nvGrpSpPr>
          <p:grpSpPr>
            <a:xfrm>
              <a:off x="-98970" y="1721840"/>
              <a:ext cx="7109370" cy="6117273"/>
              <a:chOff x="-98970" y="1721840"/>
              <a:chExt cx="7109370" cy="611727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98970" y="1721840"/>
                <a:ext cx="7109370" cy="6117273"/>
                <a:chOff x="-98970" y="1721840"/>
                <a:chExt cx="7109370" cy="6117273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1266947" y="5135635"/>
                  <a:ext cx="432410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Q4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cell size affect temperature-and-oxygen 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dependence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body 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size changes?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133600" y="1729393"/>
                  <a:ext cx="25908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Q2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Does 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developing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oxygen affect body size-related traits?</a:t>
                  </a: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244004" y="2329971"/>
                  <a:ext cx="2213899" cy="2269876"/>
                  <a:chOff x="3688822" y="2360066"/>
                  <a:chExt cx="2213899" cy="2269876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4029441" y="4090189"/>
                    <a:ext cx="1868243" cy="281305"/>
                  </a:xfrm>
                  <a:prstGeom prst="rect">
                    <a:avLst/>
                  </a:prstGeom>
                  <a:gradFill flip="none" rotWithShape="1">
                    <a:gsLst>
                      <a:gs pos="69000">
                        <a:srgbClr val="00B050"/>
                      </a:gs>
                      <a:gs pos="15000">
                        <a:srgbClr val="FFC000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688822" y="2360066"/>
                    <a:ext cx="2213899" cy="2269876"/>
                    <a:chOff x="6134626" y="3055250"/>
                    <a:chExt cx="1660424" cy="1702407"/>
                  </a:xfrm>
                </p:grpSpPr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6802165" y="4549908"/>
                      <a:ext cx="611030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Oxygen</a:t>
                      </a:r>
                    </a:p>
                  </p:txBody>
                </p: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6396961" y="3055250"/>
                      <a:ext cx="1398089" cy="1316051"/>
                      <a:chOff x="678001" y="1687400"/>
                      <a:chExt cx="2653537" cy="2220706"/>
                    </a:xfrm>
                  </p:grpSpPr>
                  <p:cxnSp>
                    <p:nvCxnSpPr>
                      <p:cNvPr id="59" name="Straight Connector 58"/>
                      <p:cNvCxnSpPr/>
                      <p:nvPr/>
                    </p:nvCxnSpPr>
                    <p:spPr>
                      <a:xfrm>
                        <a:off x="678001" y="1687400"/>
                        <a:ext cx="11295" cy="2220706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 flipH="1">
                        <a:off x="682300" y="3884312"/>
                        <a:ext cx="2649238" cy="227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AE0E5F09-77E1-4805-B59F-673C9B61E4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22326" y="2589000"/>
                        <a:ext cx="1944682" cy="607348"/>
                      </a:xfrm>
                      <a:prstGeom prst="line">
                        <a:avLst/>
                      </a:prstGeom>
                      <a:ln w="38100" cap="rnd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8" name="TextBox 57"/>
                    <p:cNvSpPr txBox="1"/>
                    <p:nvPr/>
                  </p:nvSpPr>
                  <p:spPr>
                    <a:xfrm rot="16200000">
                      <a:off x="5743052" y="3615514"/>
                      <a:ext cx="99089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traits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-98970" y="1729393"/>
                  <a:ext cx="25373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Q1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Does 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developing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temperature affect body size-related traits?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351" y="2322418"/>
                  <a:ext cx="2202756" cy="2277429"/>
                  <a:chOff x="615492" y="2341266"/>
                  <a:chExt cx="2202756" cy="2277429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950005" y="4076471"/>
                    <a:ext cx="1868243" cy="281305"/>
                  </a:xfrm>
                  <a:prstGeom prst="rect">
                    <a:avLst/>
                  </a:prstGeom>
                  <a:gradFill flip="none" rotWithShape="1">
                    <a:gsLst>
                      <a:gs pos="85000">
                        <a:srgbClr val="FF0000"/>
                      </a:gs>
                      <a:gs pos="28000">
                        <a:srgbClr val="0000FF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615492" y="2341266"/>
                    <a:ext cx="2202753" cy="2277429"/>
                    <a:chOff x="6134623" y="3050421"/>
                    <a:chExt cx="1652065" cy="1708072"/>
                  </a:xfrm>
                </p:grpSpPr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571265" y="4550744"/>
                      <a:ext cx="827245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393361" y="3050421"/>
                      <a:ext cx="1393327" cy="1316051"/>
                      <a:chOff x="671170" y="1679251"/>
                      <a:chExt cx="2644499" cy="2220706"/>
                    </a:xfrm>
                  </p:grpSpPr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>
                        <a:off x="671170" y="1679251"/>
                        <a:ext cx="11295" cy="2220706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 flipH="1">
                        <a:off x="690939" y="3875242"/>
                        <a:ext cx="2624730" cy="0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>
                        <a:extLst>
                          <a:ext uri="{FF2B5EF4-FFF2-40B4-BE49-F238E27FC236}">
                            <a16:creationId xmlns:a16="http://schemas.microsoft.com/office/drawing/2014/main" id="{AE0E5F09-77E1-4805-B59F-673C9B61E4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12522" y="2260340"/>
                        <a:ext cx="1812782" cy="1076992"/>
                      </a:xfrm>
                      <a:prstGeom prst="line">
                        <a:avLst/>
                      </a:prstGeom>
                      <a:ln w="38100" cap="rnd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TextBox 67"/>
                    <p:cNvSpPr txBox="1"/>
                    <p:nvPr/>
                  </p:nvSpPr>
                  <p:spPr>
                    <a:xfrm rot="16200000">
                      <a:off x="5743049" y="3615515"/>
                      <a:ext cx="99089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traits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1040380" y="5638800"/>
                  <a:ext cx="4813985" cy="2200313"/>
                  <a:chOff x="1040380" y="5638800"/>
                  <a:chExt cx="4813985" cy="2200313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010484" y="5781713"/>
                    <a:ext cx="1843881" cy="2057400"/>
                    <a:chOff x="6376837" y="2156981"/>
                    <a:chExt cx="1382911" cy="1543050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6765159" y="3492282"/>
                      <a:ext cx="600164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size</a:t>
                      </a:r>
                    </a:p>
                  </p:txBody>
                </p: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6385263" y="2156981"/>
                      <a:ext cx="5951" cy="1316051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6376837" y="3468523"/>
                      <a:ext cx="1382911" cy="0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040380" y="5781713"/>
                    <a:ext cx="2163130" cy="2057400"/>
                    <a:chOff x="6137401" y="2156981"/>
                    <a:chExt cx="1622347" cy="1543050"/>
                  </a:xfrm>
                </p:grpSpPr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73898" y="3492282"/>
                      <a:ext cx="600164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size</a:t>
                      </a:r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6385263" y="2156981"/>
                      <a:ext cx="5951" cy="1316051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>
                      <a:off x="6376837" y="3468523"/>
                      <a:ext cx="1382911" cy="0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/>
                    <p:cNvSpPr txBox="1"/>
                    <p:nvPr/>
                  </p:nvSpPr>
                  <p:spPr>
                    <a:xfrm rot="16200000">
                      <a:off x="5684512" y="2775160"/>
                      <a:ext cx="111352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change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E0E5F09-77E1-4805-B59F-673C9B61E4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590324" y="2292667"/>
                      <a:ext cx="873161" cy="644009"/>
                    </a:xfrm>
                    <a:prstGeom prst="line">
                      <a:avLst/>
                    </a:prstGeom>
                    <a:ln w="38100" cap="rnd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4185971" y="5638800"/>
                    <a:ext cx="13892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warm-developed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599320" y="5638800"/>
                    <a:ext cx="136217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cold-developed</a:t>
                    </a: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4419600" y="1721840"/>
                  <a:ext cx="259080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Q3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:r>
                    <a:rPr lang="en-US" sz="105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developing oxygen and temperature affect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body size-related traits?</a:t>
                  </a: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4495801" y="2322418"/>
                  <a:ext cx="2213899" cy="2269876"/>
                  <a:chOff x="3688823" y="2360066"/>
                  <a:chExt cx="2213899" cy="2269876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4029441" y="4090189"/>
                    <a:ext cx="1868243" cy="281305"/>
                  </a:xfrm>
                  <a:prstGeom prst="rect">
                    <a:avLst/>
                  </a:prstGeom>
                  <a:gradFill flip="none" rotWithShape="1">
                    <a:gsLst>
                      <a:gs pos="69000">
                        <a:srgbClr val="00B050"/>
                      </a:gs>
                      <a:gs pos="15000">
                        <a:srgbClr val="FFC000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3688823" y="2360066"/>
                    <a:ext cx="2213899" cy="2269876"/>
                    <a:chOff x="6134626" y="3055250"/>
                    <a:chExt cx="1660424" cy="1702407"/>
                  </a:xfrm>
                </p:grpSpPr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6802165" y="4549908"/>
                      <a:ext cx="611030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Oxygen</a:t>
                      </a:r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6396960" y="3055250"/>
                      <a:ext cx="1398090" cy="1316051"/>
                      <a:chOff x="678001" y="1687400"/>
                      <a:chExt cx="2653537" cy="2220706"/>
                    </a:xfrm>
                  </p:grpSpPr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>
                        <a:off x="678001" y="1687400"/>
                        <a:ext cx="11295" cy="2220706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/>
                      <p:nvPr/>
                    </p:nvCxnSpPr>
                    <p:spPr>
                      <a:xfrm flipH="1">
                        <a:off x="682300" y="3884312"/>
                        <a:ext cx="2649238" cy="227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AE0E5F09-77E1-4805-B59F-673C9B61E4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50147" y="2292769"/>
                        <a:ext cx="1950147" cy="698632"/>
                      </a:xfrm>
                      <a:prstGeom prst="line">
                        <a:avLst/>
                      </a:prstGeom>
                      <a:ln w="38100" cap="rnd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6" name="TextBox 95"/>
                    <p:cNvSpPr txBox="1"/>
                    <p:nvPr/>
                  </p:nvSpPr>
                  <p:spPr>
                    <a:xfrm rot="16200000">
                      <a:off x="5743052" y="3615514"/>
                      <a:ext cx="99089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traits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E0E5F09-77E1-4805-B59F-673C9B61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7014" y="2691092"/>
                  <a:ext cx="1369986" cy="204508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 rot="16200000">
                <a:off x="3081549" y="6605952"/>
                <a:ext cx="1484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Body 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 change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0E5F09-77E1-4805-B59F-673C9B61E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783" y="6038827"/>
              <a:ext cx="1164215" cy="858679"/>
            </a:xfrm>
            <a:prstGeom prst="line">
              <a:avLst/>
            </a:prstGeom>
            <a:ln w="38100" cap="rnd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0E5F09-77E1-4805-B59F-673C9B61E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6304121"/>
              <a:ext cx="1164215" cy="858679"/>
            </a:xfrm>
            <a:prstGeom prst="line">
              <a:avLst/>
            </a:prstGeom>
            <a:ln w="38100" cap="rnd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0E5F09-77E1-4805-B59F-673C9B61E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6502295"/>
              <a:ext cx="1163932" cy="431905"/>
            </a:xfrm>
            <a:prstGeom prst="line">
              <a:avLst/>
            </a:prstGeom>
            <a:ln w="38100" cap="rnd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69</Words>
  <Application>Microsoft Office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 Leiva</cp:lastModifiedBy>
  <cp:revision>72</cp:revision>
  <dcterms:created xsi:type="dcterms:W3CDTF">2019-11-05T11:21:38Z</dcterms:created>
  <dcterms:modified xsi:type="dcterms:W3CDTF">2021-09-06T13:09:36Z</dcterms:modified>
</cp:coreProperties>
</file>