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3842" autoAdjust="0"/>
  </p:normalViewPr>
  <p:slideViewPr>
    <p:cSldViewPr>
      <p:cViewPr>
        <p:scale>
          <a:sx n="150" d="100"/>
          <a:sy n="150" d="100"/>
        </p:scale>
        <p:origin x="256" y="-14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30-6-2021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085D83-BB24-4F0D-9989-E04FAB9253FA}"/>
              </a:ext>
            </a:extLst>
          </p:cNvPr>
          <p:cNvGrpSpPr/>
          <p:nvPr/>
        </p:nvGrpSpPr>
        <p:grpSpPr>
          <a:xfrm>
            <a:off x="321662" y="1746742"/>
            <a:ext cx="6237770" cy="1987058"/>
            <a:chOff x="321662" y="1746742"/>
            <a:chExt cx="6237770" cy="1987058"/>
          </a:xfrm>
        </p:grpSpPr>
        <p:sp>
          <p:nvSpPr>
            <p:cNvPr id="226" name="Rectangle 225"/>
            <p:cNvSpPr/>
            <p:nvPr/>
          </p:nvSpPr>
          <p:spPr>
            <a:xfrm>
              <a:off x="381000" y="1746742"/>
              <a:ext cx="6096000" cy="4379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662" y="1748241"/>
              <a:ext cx="1226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Cell size-category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87832" y="1748241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size-traits measured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42055" y="1748241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Developmental temperature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51268" y="1748241"/>
              <a:ext cx="1319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Developmental oxygen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9263" y="2313609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263" y="2822268"/>
              <a:ext cx="828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Medium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9263" y="3330928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406344" y="2348299"/>
              <a:ext cx="395410" cy="236536"/>
              <a:chOff x="916575" y="2348299"/>
              <a:chExt cx="836025" cy="236536"/>
            </a:xfrm>
          </p:grpSpPr>
          <p:cxnSp>
            <p:nvCxnSpPr>
              <p:cNvPr id="7" name="Straight Connector 6"/>
              <p:cNvCxnSpPr>
                <a:stCxn id="71" idx="3"/>
              </p:cNvCxnSpPr>
              <p:nvPr/>
            </p:nvCxnSpPr>
            <p:spPr>
              <a:xfrm flipV="1">
                <a:off x="916579" y="2348299"/>
                <a:ext cx="836021" cy="10381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71" idx="3"/>
              </p:cNvCxnSpPr>
              <p:nvPr/>
            </p:nvCxnSpPr>
            <p:spPr>
              <a:xfrm>
                <a:off x="916579" y="2452109"/>
                <a:ext cx="836021" cy="13272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1406344" y="2857907"/>
              <a:ext cx="407001" cy="236536"/>
              <a:chOff x="1198863" y="2348299"/>
              <a:chExt cx="553737" cy="236536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1198863" y="2348299"/>
                <a:ext cx="553737" cy="10381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198863" y="2452109"/>
                <a:ext cx="553737" cy="13272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/>
            <p:cNvSpPr txBox="1"/>
            <p:nvPr/>
          </p:nvSpPr>
          <p:spPr>
            <a:xfrm>
              <a:off x="2935032" y="2574097"/>
              <a:ext cx="57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 °C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35032" y="2823794"/>
              <a:ext cx="57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 °C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02401" y="1748241"/>
              <a:ext cx="888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DGRP ID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28799" y="2209800"/>
              <a:ext cx="7616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#25180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828799" y="2446336"/>
              <a:ext cx="838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#25182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828799" y="3456801"/>
              <a:ext cx="838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#25203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828798" y="2711629"/>
              <a:ext cx="838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#28141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828799" y="3220264"/>
              <a:ext cx="838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#28196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828798" y="2923401"/>
              <a:ext cx="838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#28247</a:t>
              </a:r>
            </a:p>
          </p:txBody>
        </p:sp>
        <p:cxnSp>
          <p:nvCxnSpPr>
            <p:cNvPr id="155" name="Straight Connector 154"/>
            <p:cNvCxnSpPr/>
            <p:nvPr/>
          </p:nvCxnSpPr>
          <p:spPr>
            <a:xfrm flipV="1">
              <a:off x="2516905" y="2709590"/>
              <a:ext cx="438138" cy="14983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516905" y="2859422"/>
              <a:ext cx="435955" cy="11890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3443731" y="2699574"/>
              <a:ext cx="624616" cy="25454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3443731" y="2966565"/>
              <a:ext cx="619813" cy="157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085728" y="2574975"/>
              <a:ext cx="643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kPa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80925" y="2999601"/>
              <a:ext cx="634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 kPa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99139" y="2363023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size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99139" y="2574097"/>
              <a:ext cx="922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size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299139" y="2773372"/>
              <a:ext cx="866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size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760286" y="2504096"/>
              <a:ext cx="497514" cy="410349"/>
              <a:chOff x="4865856" y="2527778"/>
              <a:chExt cx="497514" cy="410349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V="1">
                <a:off x="4865856" y="2527778"/>
                <a:ext cx="497514" cy="199209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865856" y="2730498"/>
                <a:ext cx="497514" cy="835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865856" y="2734968"/>
                <a:ext cx="497514" cy="203159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4755916" y="3017276"/>
              <a:ext cx="231342" cy="167033"/>
              <a:chOff x="4874058" y="3122261"/>
              <a:chExt cx="231342" cy="167033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4874058" y="3122261"/>
                <a:ext cx="231342" cy="8153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874058" y="3207304"/>
                <a:ext cx="231342" cy="805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874058" y="3211774"/>
                <a:ext cx="231342" cy="7752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/>
            <p:cNvGrpSpPr/>
            <p:nvPr/>
          </p:nvGrpSpPr>
          <p:grpSpPr>
            <a:xfrm>
              <a:off x="2515045" y="3559227"/>
              <a:ext cx="115671" cy="81540"/>
              <a:chOff x="3615194" y="2648958"/>
              <a:chExt cx="115671" cy="81540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flipV="1">
                <a:off x="3615194" y="2648958"/>
                <a:ext cx="115671" cy="3671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3615194" y="2693653"/>
                <a:ext cx="115671" cy="368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/>
            <p:cNvGrpSpPr/>
            <p:nvPr/>
          </p:nvGrpSpPr>
          <p:grpSpPr>
            <a:xfrm>
              <a:off x="1406344" y="3367514"/>
              <a:ext cx="407001" cy="236536"/>
              <a:chOff x="1198863" y="2348299"/>
              <a:chExt cx="553737" cy="236536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 flipV="1">
                <a:off x="1198863" y="2348299"/>
                <a:ext cx="553737" cy="10381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198863" y="2452109"/>
                <a:ext cx="553737" cy="132726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5" name="Rectangle 224"/>
            <p:cNvSpPr/>
            <p:nvPr/>
          </p:nvSpPr>
          <p:spPr>
            <a:xfrm>
              <a:off x="381000" y="1748241"/>
              <a:ext cx="6096000" cy="198555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18DA76-79F9-4394-8ED1-20ADC58F7EC6}"/>
                </a:ext>
              </a:extLst>
            </p:cNvPr>
            <p:cNvGrpSpPr/>
            <p:nvPr/>
          </p:nvGrpSpPr>
          <p:grpSpPr>
            <a:xfrm>
              <a:off x="2512178" y="2559746"/>
              <a:ext cx="115671" cy="81540"/>
              <a:chOff x="3615194" y="2648958"/>
              <a:chExt cx="115671" cy="8154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D2184B9-D273-4B40-9032-7B8067DEB079}"/>
                  </a:ext>
                </a:extLst>
              </p:cNvPr>
              <p:cNvCxnSpPr/>
              <p:nvPr/>
            </p:nvCxnSpPr>
            <p:spPr>
              <a:xfrm flipV="1">
                <a:off x="3615194" y="2648958"/>
                <a:ext cx="115671" cy="3671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5723848-C1B6-422D-B219-9EFD51E05BF2}"/>
                  </a:ext>
                </a:extLst>
              </p:cNvPr>
              <p:cNvCxnSpPr/>
              <p:nvPr/>
            </p:nvCxnSpPr>
            <p:spPr>
              <a:xfrm>
                <a:off x="3615194" y="2693653"/>
                <a:ext cx="115671" cy="368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00C2F31-541D-4818-BF9F-B111075B879F}"/>
                </a:ext>
              </a:extLst>
            </p:cNvPr>
            <p:cNvGrpSpPr/>
            <p:nvPr/>
          </p:nvGrpSpPr>
          <p:grpSpPr>
            <a:xfrm>
              <a:off x="2516691" y="3037723"/>
              <a:ext cx="115671" cy="81540"/>
              <a:chOff x="3615194" y="2648958"/>
              <a:chExt cx="115671" cy="8154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A4A62D3-B1B3-4A90-9770-CEFFF2CB8615}"/>
                  </a:ext>
                </a:extLst>
              </p:cNvPr>
              <p:cNvCxnSpPr/>
              <p:nvPr/>
            </p:nvCxnSpPr>
            <p:spPr>
              <a:xfrm flipV="1">
                <a:off x="3615194" y="2648958"/>
                <a:ext cx="115671" cy="3671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23E2469-DE06-46FF-8244-EB87427783E5}"/>
                  </a:ext>
                </a:extLst>
              </p:cNvPr>
              <p:cNvCxnSpPr/>
              <p:nvPr/>
            </p:nvCxnSpPr>
            <p:spPr>
              <a:xfrm>
                <a:off x="3615194" y="2693653"/>
                <a:ext cx="115671" cy="368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F55DE98-BC9C-4B75-A46D-9B773EAFF5D2}"/>
                </a:ext>
              </a:extLst>
            </p:cNvPr>
            <p:cNvGrpSpPr/>
            <p:nvPr/>
          </p:nvGrpSpPr>
          <p:grpSpPr>
            <a:xfrm>
              <a:off x="2515044" y="3326166"/>
              <a:ext cx="115671" cy="81540"/>
              <a:chOff x="3615194" y="2648958"/>
              <a:chExt cx="115671" cy="81540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3E76F42-E259-497E-BE96-304654006B2D}"/>
                  </a:ext>
                </a:extLst>
              </p:cNvPr>
              <p:cNvCxnSpPr/>
              <p:nvPr/>
            </p:nvCxnSpPr>
            <p:spPr>
              <a:xfrm flipV="1">
                <a:off x="3615194" y="2648958"/>
                <a:ext cx="115671" cy="3671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53FBA36-BB40-4D56-A50E-D5E0D50D0726}"/>
                  </a:ext>
                </a:extLst>
              </p:cNvPr>
              <p:cNvCxnSpPr/>
              <p:nvPr/>
            </p:nvCxnSpPr>
            <p:spPr>
              <a:xfrm>
                <a:off x="3615194" y="2693653"/>
                <a:ext cx="115671" cy="368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4D58E3B-515B-4148-8585-612B87FE7EE4}"/>
                </a:ext>
              </a:extLst>
            </p:cNvPr>
            <p:cNvGrpSpPr/>
            <p:nvPr/>
          </p:nvGrpSpPr>
          <p:grpSpPr>
            <a:xfrm>
              <a:off x="2512178" y="2331550"/>
              <a:ext cx="115671" cy="81540"/>
              <a:chOff x="3615194" y="2648958"/>
              <a:chExt cx="115671" cy="81540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A73AF1A-0497-4DC9-B672-C130C4965F65}"/>
                  </a:ext>
                </a:extLst>
              </p:cNvPr>
              <p:cNvCxnSpPr/>
              <p:nvPr/>
            </p:nvCxnSpPr>
            <p:spPr>
              <a:xfrm flipV="1">
                <a:off x="3615194" y="2648958"/>
                <a:ext cx="115671" cy="3671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3B7E812-78DF-485A-8A51-DA79FE02F9DD}"/>
                  </a:ext>
                </a:extLst>
              </p:cNvPr>
              <p:cNvCxnSpPr/>
              <p:nvPr/>
            </p:nvCxnSpPr>
            <p:spPr>
              <a:xfrm>
                <a:off x="3615194" y="2693653"/>
                <a:ext cx="115671" cy="368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722158-F303-481E-9F3C-AF8CC8E4345D}"/>
                </a:ext>
              </a:extLst>
            </p:cNvPr>
            <p:cNvGrpSpPr/>
            <p:nvPr/>
          </p:nvGrpSpPr>
          <p:grpSpPr>
            <a:xfrm>
              <a:off x="3431772" y="2671723"/>
              <a:ext cx="115671" cy="81540"/>
              <a:chOff x="3615194" y="2648958"/>
              <a:chExt cx="115671" cy="8154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32D7998-1151-403E-975F-4191C87F4921}"/>
                  </a:ext>
                </a:extLst>
              </p:cNvPr>
              <p:cNvCxnSpPr/>
              <p:nvPr/>
            </p:nvCxnSpPr>
            <p:spPr>
              <a:xfrm flipV="1">
                <a:off x="3615194" y="2648958"/>
                <a:ext cx="115671" cy="3671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F9231B-4035-489D-98C4-B15D63FCF9AE}"/>
                  </a:ext>
                </a:extLst>
              </p:cNvPr>
              <p:cNvCxnSpPr/>
              <p:nvPr/>
            </p:nvCxnSpPr>
            <p:spPr>
              <a:xfrm>
                <a:off x="3615194" y="2693653"/>
                <a:ext cx="115671" cy="368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42</Words>
  <Application>Microsoft Office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 Leiva</cp:lastModifiedBy>
  <cp:revision>68</cp:revision>
  <dcterms:created xsi:type="dcterms:W3CDTF">2019-11-05T11:21:38Z</dcterms:created>
  <dcterms:modified xsi:type="dcterms:W3CDTF">2021-06-30T15:27:34Z</dcterms:modified>
</cp:coreProperties>
</file>