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3842" autoAdjust="0"/>
  </p:normalViewPr>
  <p:slideViewPr>
    <p:cSldViewPr>
      <p:cViewPr varScale="1">
        <p:scale>
          <a:sx n="67" d="100"/>
          <a:sy n="67" d="100"/>
        </p:scale>
        <p:origin x="11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29-11-2020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D6F6925-40BF-4163-BE1B-7EFD33924FFD}"/>
              </a:ext>
            </a:extLst>
          </p:cNvPr>
          <p:cNvGrpSpPr/>
          <p:nvPr/>
        </p:nvGrpSpPr>
        <p:grpSpPr>
          <a:xfrm>
            <a:off x="457202" y="227310"/>
            <a:ext cx="6536854" cy="6402090"/>
            <a:chOff x="457202" y="227310"/>
            <a:chExt cx="6536854" cy="640209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5778E03-ECBC-4675-B09F-E490859E8583}"/>
                </a:ext>
              </a:extLst>
            </p:cNvPr>
            <p:cNvGrpSpPr/>
            <p:nvPr/>
          </p:nvGrpSpPr>
          <p:grpSpPr>
            <a:xfrm>
              <a:off x="457202" y="227310"/>
              <a:ext cx="6536854" cy="6402090"/>
              <a:chOff x="457202" y="227310"/>
              <a:chExt cx="6536854" cy="640209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DF24D93-46F0-4AB0-AC06-4C1C23D9A192}"/>
                  </a:ext>
                </a:extLst>
              </p:cNvPr>
              <p:cNvGrpSpPr/>
              <p:nvPr/>
            </p:nvGrpSpPr>
            <p:grpSpPr>
              <a:xfrm>
                <a:off x="457202" y="227310"/>
                <a:ext cx="6536854" cy="6402090"/>
                <a:chOff x="457202" y="227310"/>
                <a:chExt cx="6536854" cy="640209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790B707-76CF-4F18-A5CC-489D3776BCB4}"/>
                    </a:ext>
                  </a:extLst>
                </p:cNvPr>
                <p:cNvSpPr/>
                <p:nvPr/>
              </p:nvSpPr>
              <p:spPr>
                <a:xfrm>
                  <a:off x="1076569" y="227310"/>
                  <a:ext cx="5917487" cy="5934074"/>
                </a:xfrm>
                <a:custGeom>
                  <a:avLst/>
                  <a:gdLst>
                    <a:gd name="connsiteX0" fmla="*/ 0 w 6012737"/>
                    <a:gd name="connsiteY0" fmla="*/ 0 h 5934074"/>
                    <a:gd name="connsiteX1" fmla="*/ 6012737 w 6012737"/>
                    <a:gd name="connsiteY1" fmla="*/ 0 h 5934074"/>
                    <a:gd name="connsiteX2" fmla="*/ 6012737 w 6012737"/>
                    <a:gd name="connsiteY2" fmla="*/ 5934074 h 5934074"/>
                    <a:gd name="connsiteX3" fmla="*/ 0 w 6012737"/>
                    <a:gd name="connsiteY3" fmla="*/ 5934074 h 5934074"/>
                    <a:gd name="connsiteX4" fmla="*/ 0 w 6012737"/>
                    <a:gd name="connsiteY4" fmla="*/ 0 h 5934074"/>
                    <a:gd name="connsiteX0" fmla="*/ 0 w 6012737"/>
                    <a:gd name="connsiteY0" fmla="*/ 0 h 5934074"/>
                    <a:gd name="connsiteX1" fmla="*/ 6012737 w 6012737"/>
                    <a:gd name="connsiteY1" fmla="*/ 0 h 5934074"/>
                    <a:gd name="connsiteX2" fmla="*/ 6012737 w 6012737"/>
                    <a:gd name="connsiteY2" fmla="*/ 5934074 h 5934074"/>
                    <a:gd name="connsiteX3" fmla="*/ 2486025 w 6012737"/>
                    <a:gd name="connsiteY3" fmla="*/ 3324224 h 5934074"/>
                    <a:gd name="connsiteX4" fmla="*/ 0 w 6012737"/>
                    <a:gd name="connsiteY4" fmla="*/ 0 h 5934074"/>
                    <a:gd name="connsiteX0" fmla="*/ 0 w 6012737"/>
                    <a:gd name="connsiteY0" fmla="*/ 0 h 5934074"/>
                    <a:gd name="connsiteX1" fmla="*/ 6012737 w 6012737"/>
                    <a:gd name="connsiteY1" fmla="*/ 0 h 5934074"/>
                    <a:gd name="connsiteX2" fmla="*/ 6012737 w 6012737"/>
                    <a:gd name="connsiteY2" fmla="*/ 5934074 h 5934074"/>
                    <a:gd name="connsiteX3" fmla="*/ 2933700 w 6012737"/>
                    <a:gd name="connsiteY3" fmla="*/ 3448049 h 5934074"/>
                    <a:gd name="connsiteX4" fmla="*/ 0 w 6012737"/>
                    <a:gd name="connsiteY4" fmla="*/ 0 h 5934074"/>
                    <a:gd name="connsiteX0" fmla="*/ 0 w 6012737"/>
                    <a:gd name="connsiteY0" fmla="*/ 0 h 5934074"/>
                    <a:gd name="connsiteX1" fmla="*/ 6012737 w 6012737"/>
                    <a:gd name="connsiteY1" fmla="*/ 0 h 5934074"/>
                    <a:gd name="connsiteX2" fmla="*/ 6012737 w 6012737"/>
                    <a:gd name="connsiteY2" fmla="*/ 5934074 h 5934074"/>
                    <a:gd name="connsiteX3" fmla="*/ 3048000 w 6012737"/>
                    <a:gd name="connsiteY3" fmla="*/ 3752849 h 5934074"/>
                    <a:gd name="connsiteX4" fmla="*/ 0 w 6012737"/>
                    <a:gd name="connsiteY4" fmla="*/ 0 h 5934074"/>
                    <a:gd name="connsiteX0" fmla="*/ 0 w 6012737"/>
                    <a:gd name="connsiteY0" fmla="*/ 0 h 5934074"/>
                    <a:gd name="connsiteX1" fmla="*/ 6012737 w 6012737"/>
                    <a:gd name="connsiteY1" fmla="*/ 0 h 5934074"/>
                    <a:gd name="connsiteX2" fmla="*/ 6012737 w 6012737"/>
                    <a:gd name="connsiteY2" fmla="*/ 5934074 h 5934074"/>
                    <a:gd name="connsiteX3" fmla="*/ 3048000 w 6012737"/>
                    <a:gd name="connsiteY3" fmla="*/ 3752849 h 5934074"/>
                    <a:gd name="connsiteX4" fmla="*/ 0 w 6012737"/>
                    <a:gd name="connsiteY4" fmla="*/ 0 h 5934074"/>
                    <a:gd name="connsiteX0" fmla="*/ 0 w 5561887"/>
                    <a:gd name="connsiteY0" fmla="*/ 0 h 5934074"/>
                    <a:gd name="connsiteX1" fmla="*/ 5561887 w 5561887"/>
                    <a:gd name="connsiteY1" fmla="*/ 0 h 5934074"/>
                    <a:gd name="connsiteX2" fmla="*/ 5561887 w 5561887"/>
                    <a:gd name="connsiteY2" fmla="*/ 5934074 h 5934074"/>
                    <a:gd name="connsiteX3" fmla="*/ 2597150 w 5561887"/>
                    <a:gd name="connsiteY3" fmla="*/ 3752849 h 5934074"/>
                    <a:gd name="connsiteX4" fmla="*/ 0 w 5561887"/>
                    <a:gd name="connsiteY4" fmla="*/ 0 h 5934074"/>
                    <a:gd name="connsiteX0" fmla="*/ 0 w 5917487"/>
                    <a:gd name="connsiteY0" fmla="*/ 0 h 5934074"/>
                    <a:gd name="connsiteX1" fmla="*/ 5917487 w 5917487"/>
                    <a:gd name="connsiteY1" fmla="*/ 0 h 5934074"/>
                    <a:gd name="connsiteX2" fmla="*/ 5917487 w 5917487"/>
                    <a:gd name="connsiteY2" fmla="*/ 5934074 h 5934074"/>
                    <a:gd name="connsiteX3" fmla="*/ 2952750 w 5917487"/>
                    <a:gd name="connsiteY3" fmla="*/ 3752849 h 5934074"/>
                    <a:gd name="connsiteX4" fmla="*/ 0 w 5917487"/>
                    <a:gd name="connsiteY4" fmla="*/ 0 h 5934074"/>
                    <a:gd name="connsiteX0" fmla="*/ 0 w 5917487"/>
                    <a:gd name="connsiteY0" fmla="*/ 0 h 5934074"/>
                    <a:gd name="connsiteX1" fmla="*/ 5917487 w 5917487"/>
                    <a:gd name="connsiteY1" fmla="*/ 0 h 5934074"/>
                    <a:gd name="connsiteX2" fmla="*/ 5917487 w 5917487"/>
                    <a:gd name="connsiteY2" fmla="*/ 5934074 h 5934074"/>
                    <a:gd name="connsiteX3" fmla="*/ 2724150 w 5917487"/>
                    <a:gd name="connsiteY3" fmla="*/ 3473449 h 5934074"/>
                    <a:gd name="connsiteX4" fmla="*/ 0 w 5917487"/>
                    <a:gd name="connsiteY4" fmla="*/ 0 h 5934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17487" h="5934074">
                      <a:moveTo>
                        <a:pt x="0" y="0"/>
                      </a:moveTo>
                      <a:lnTo>
                        <a:pt x="5917487" y="0"/>
                      </a:lnTo>
                      <a:lnTo>
                        <a:pt x="5917487" y="5934074"/>
                      </a:lnTo>
                      <a:lnTo>
                        <a:pt x="2724150" y="347344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981319" y="227310"/>
                  <a:ext cx="18561" cy="5943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990600" y="6174085"/>
                  <a:ext cx="60034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 rot="16200000">
                  <a:off x="-425315" y="2969568"/>
                  <a:ext cx="22267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ea typeface="Amiri" panose="00000500000000000000" pitchFamily="2" charset="-78"/>
                      <a:cs typeface="Arial" panose="020B0604020202020204" pitchFamily="34" charset="0"/>
                    </a:rPr>
                    <a:t>Time (minutes)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731502" y="6167735"/>
                  <a:ext cx="25502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Temperature (°C)</a:t>
                  </a: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E0E5F09-77E1-4805-B59F-673C9B61E487}"/>
                    </a:ext>
                  </a:extLst>
                </p:cNvPr>
                <p:cNvCxnSpPr>
                  <a:cxnSpLocks/>
                  <a:stCxn id="39" idx="0"/>
                </p:cNvCxnSpPr>
                <p:nvPr/>
              </p:nvCxnSpPr>
              <p:spPr>
                <a:xfrm>
                  <a:off x="1076569" y="227310"/>
                  <a:ext cx="4638431" cy="5934074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B6B80FB7-0E68-4B24-BC92-A3C189030B05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>
                  <a:off x="1094084" y="1600200"/>
                  <a:ext cx="5899972" cy="4561184"/>
                </a:xfrm>
                <a:prstGeom prst="line">
                  <a:avLst/>
                </a:prstGeom>
                <a:ln w="38100" cap="rnd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97F19D-9306-4884-B044-23576B620508}"/>
                    </a:ext>
                  </a:extLst>
                </p:cNvPr>
                <p:cNvSpPr txBox="1"/>
                <p:nvPr/>
              </p:nvSpPr>
              <p:spPr>
                <a:xfrm>
                  <a:off x="4240021" y="1571850"/>
                  <a:ext cx="159006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2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Death</a:t>
                  </a:r>
                  <a:endParaRPr lang="es-ES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0BA7F5-544A-48DA-A55F-F6485DDEAFE4}"/>
                    </a:ext>
                  </a:extLst>
                </p:cNvPr>
                <p:cNvSpPr txBox="1"/>
                <p:nvPr/>
              </p:nvSpPr>
              <p:spPr>
                <a:xfrm>
                  <a:off x="1421429" y="4164903"/>
                  <a:ext cx="214409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2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Tolerance</a:t>
                  </a:r>
                  <a:endParaRPr lang="es-ES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BE8AB17-672C-4C43-8A1D-617BEBC1471A}"/>
                    </a:ext>
                  </a:extLst>
                </p:cNvPr>
                <p:cNvSpPr txBox="1"/>
                <p:nvPr/>
              </p:nvSpPr>
              <p:spPr>
                <a:xfrm>
                  <a:off x="1820984" y="918983"/>
                  <a:ext cx="16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r>
                    <a:rPr lang="es-CL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s-CL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-1/</a:t>
                  </a:r>
                  <a:r>
                    <a:rPr lang="el-G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s-CL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s-E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E3370AF-A93A-4E2F-B82E-238ED709CD31}"/>
                    </a:ext>
                  </a:extLst>
                </p:cNvPr>
                <p:cNvSpPr txBox="1"/>
                <p:nvPr/>
              </p:nvSpPr>
              <p:spPr>
                <a:xfrm>
                  <a:off x="1098166" y="2544235"/>
                  <a:ext cx="12001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  <a:r>
                    <a:rPr lang="es-CL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r>
                    <a:rPr lang="es-CL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= -1/</a:t>
                  </a:r>
                  <a:r>
                    <a:rPr lang="el-G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s-CL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s-ES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6D4232-89C0-4C18-B688-F34BFBF146FB}"/>
                  </a:ext>
                </a:extLst>
              </p:cNvPr>
              <p:cNvSpPr txBox="1"/>
              <p:nvPr/>
            </p:nvSpPr>
            <p:spPr>
              <a:xfrm>
                <a:off x="4506721" y="5802831"/>
                <a:ext cx="1006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latin typeface="Arial" panose="020B0604020202020204" pitchFamily="34" charset="0"/>
                    <a:cs typeface="Arial" panose="020B0604020202020204" pitchFamily="34" charset="0"/>
                  </a:rPr>
                  <a:t>CTmax</a:t>
                </a:r>
                <a:r>
                  <a:rPr lang="es-CL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s-E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B09FDB4-E288-4136-B57D-12F474713B6B}"/>
                  </a:ext>
                </a:extLst>
              </p:cNvPr>
              <p:cNvSpPr txBox="1"/>
              <p:nvPr/>
            </p:nvSpPr>
            <p:spPr>
              <a:xfrm>
                <a:off x="5791200" y="5802831"/>
                <a:ext cx="1006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latin typeface="Arial" panose="020B0604020202020204" pitchFamily="34" charset="0"/>
                    <a:cs typeface="Arial" panose="020B0604020202020204" pitchFamily="34" charset="0"/>
                  </a:rPr>
                  <a:t>CTmax</a:t>
                </a:r>
                <a:r>
                  <a:rPr lang="es-CL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s-E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855728-02EC-4812-99DB-2BCA235DE496}"/>
                </a:ext>
              </a:extLst>
            </p:cNvPr>
            <p:cNvCxnSpPr>
              <a:cxnSpLocks/>
            </p:cNvCxnSpPr>
            <p:nvPr/>
          </p:nvCxnSpPr>
          <p:spPr>
            <a:xfrm>
              <a:off x="1578676" y="914400"/>
              <a:ext cx="0" cy="747831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DD47BA-C573-4A35-8D24-0A0AECBC8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851" y="1648392"/>
              <a:ext cx="597313" cy="13839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29BC29-0541-4AEB-A9F3-E00B56A7C2CD}"/>
                </a:ext>
              </a:extLst>
            </p:cNvPr>
            <p:cNvCxnSpPr>
              <a:cxnSpLocks/>
            </p:cNvCxnSpPr>
            <p:nvPr/>
          </p:nvCxnSpPr>
          <p:spPr>
            <a:xfrm>
              <a:off x="1578676" y="1988449"/>
              <a:ext cx="0" cy="482603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B3CBDC-12C9-4C9E-A969-4FFC5F5A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851" y="2475284"/>
              <a:ext cx="597313" cy="13839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Wilco</dc:creator>
  <cp:lastModifiedBy>Invunche</cp:lastModifiedBy>
  <cp:revision>23</cp:revision>
  <dcterms:created xsi:type="dcterms:W3CDTF">2019-11-05T11:21:38Z</dcterms:created>
  <dcterms:modified xsi:type="dcterms:W3CDTF">2020-11-29T20:46:04Z</dcterms:modified>
</cp:coreProperties>
</file>