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3842" autoAdjust="0"/>
  </p:normalViewPr>
  <p:slideViewPr>
    <p:cSldViewPr>
      <p:cViewPr>
        <p:scale>
          <a:sx n="100" d="100"/>
          <a:sy n="100" d="100"/>
        </p:scale>
        <p:origin x="1668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1-4-2023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BC957C-A943-C670-7E17-9851E66791B2}"/>
              </a:ext>
            </a:extLst>
          </p:cNvPr>
          <p:cNvSpPr/>
          <p:nvPr/>
        </p:nvSpPr>
        <p:spPr>
          <a:xfrm>
            <a:off x="1094084" y="215401"/>
            <a:ext cx="5862850" cy="5880599"/>
          </a:xfrm>
          <a:custGeom>
            <a:avLst/>
            <a:gdLst>
              <a:gd name="connsiteX0" fmla="*/ 0 w 5840116"/>
              <a:gd name="connsiteY0" fmla="*/ 0 h 5934074"/>
              <a:gd name="connsiteX1" fmla="*/ 5840116 w 5840116"/>
              <a:gd name="connsiteY1" fmla="*/ 0 h 5934074"/>
              <a:gd name="connsiteX2" fmla="*/ 5840116 w 5840116"/>
              <a:gd name="connsiteY2" fmla="*/ 5934074 h 5934074"/>
              <a:gd name="connsiteX3" fmla="*/ 0 w 5840116"/>
              <a:gd name="connsiteY3" fmla="*/ 5934074 h 5934074"/>
              <a:gd name="connsiteX4" fmla="*/ 0 w 5840116"/>
              <a:gd name="connsiteY4" fmla="*/ 0 h 5934074"/>
              <a:gd name="connsiteX0" fmla="*/ 0 w 5840116"/>
              <a:gd name="connsiteY0" fmla="*/ 0 h 5934074"/>
              <a:gd name="connsiteX1" fmla="*/ 5840116 w 5840116"/>
              <a:gd name="connsiteY1" fmla="*/ 0 h 5934074"/>
              <a:gd name="connsiteX2" fmla="*/ 5840116 w 5840116"/>
              <a:gd name="connsiteY2" fmla="*/ 5934074 h 5934074"/>
              <a:gd name="connsiteX3" fmla="*/ 2087592 w 5840116"/>
              <a:gd name="connsiteY3" fmla="*/ 3363402 h 5934074"/>
              <a:gd name="connsiteX4" fmla="*/ 0 w 5840116"/>
              <a:gd name="connsiteY4" fmla="*/ 0 h 5934074"/>
              <a:gd name="connsiteX0" fmla="*/ 0 w 5840116"/>
              <a:gd name="connsiteY0" fmla="*/ 0 h 5934074"/>
              <a:gd name="connsiteX1" fmla="*/ 5840116 w 5840116"/>
              <a:gd name="connsiteY1" fmla="*/ 0 h 5934074"/>
              <a:gd name="connsiteX2" fmla="*/ 5840116 w 5840116"/>
              <a:gd name="connsiteY2" fmla="*/ 5934074 h 5934074"/>
              <a:gd name="connsiteX3" fmla="*/ 3303917 w 5840116"/>
              <a:gd name="connsiteY3" fmla="*/ 3604942 h 5934074"/>
              <a:gd name="connsiteX4" fmla="*/ 0 w 5840116"/>
              <a:gd name="connsiteY4" fmla="*/ 0 h 5934074"/>
              <a:gd name="connsiteX0" fmla="*/ 0 w 5840116"/>
              <a:gd name="connsiteY0" fmla="*/ 0 h 5934074"/>
              <a:gd name="connsiteX1" fmla="*/ 5840116 w 5840116"/>
              <a:gd name="connsiteY1" fmla="*/ 0 h 5934074"/>
              <a:gd name="connsiteX2" fmla="*/ 5840116 w 5840116"/>
              <a:gd name="connsiteY2" fmla="*/ 5934074 h 5934074"/>
              <a:gd name="connsiteX3" fmla="*/ 2682815 w 5840116"/>
              <a:gd name="connsiteY3" fmla="*/ 3432414 h 5934074"/>
              <a:gd name="connsiteX4" fmla="*/ 0 w 5840116"/>
              <a:gd name="connsiteY4" fmla="*/ 0 h 5934074"/>
              <a:gd name="connsiteX0" fmla="*/ 0 w 5840116"/>
              <a:gd name="connsiteY0" fmla="*/ 0 h 5865063"/>
              <a:gd name="connsiteX1" fmla="*/ 5840116 w 5840116"/>
              <a:gd name="connsiteY1" fmla="*/ 0 h 5865063"/>
              <a:gd name="connsiteX2" fmla="*/ 5840116 w 5840116"/>
              <a:gd name="connsiteY2" fmla="*/ 5865063 h 5865063"/>
              <a:gd name="connsiteX3" fmla="*/ 2682815 w 5840116"/>
              <a:gd name="connsiteY3" fmla="*/ 3432414 h 5865063"/>
              <a:gd name="connsiteX4" fmla="*/ 0 w 5840116"/>
              <a:gd name="connsiteY4" fmla="*/ 0 h 5865063"/>
              <a:gd name="connsiteX0" fmla="*/ 0 w 5840116"/>
              <a:gd name="connsiteY0" fmla="*/ 0 h 5865063"/>
              <a:gd name="connsiteX1" fmla="*/ 5840116 w 5840116"/>
              <a:gd name="connsiteY1" fmla="*/ 0 h 5865063"/>
              <a:gd name="connsiteX2" fmla="*/ 5840116 w 5840116"/>
              <a:gd name="connsiteY2" fmla="*/ 5865063 h 5865063"/>
              <a:gd name="connsiteX3" fmla="*/ 2678052 w 5840116"/>
              <a:gd name="connsiteY3" fmla="*/ 3420508 h 5865063"/>
              <a:gd name="connsiteX4" fmla="*/ 0 w 5840116"/>
              <a:gd name="connsiteY4" fmla="*/ 0 h 5865063"/>
              <a:gd name="connsiteX0" fmla="*/ 0 w 5840116"/>
              <a:gd name="connsiteY0" fmla="*/ 0 h 5876970"/>
              <a:gd name="connsiteX1" fmla="*/ 5840116 w 5840116"/>
              <a:gd name="connsiteY1" fmla="*/ 11907 h 5876970"/>
              <a:gd name="connsiteX2" fmla="*/ 5840116 w 5840116"/>
              <a:gd name="connsiteY2" fmla="*/ 5876970 h 5876970"/>
              <a:gd name="connsiteX3" fmla="*/ 2678052 w 5840116"/>
              <a:gd name="connsiteY3" fmla="*/ 3432415 h 5876970"/>
              <a:gd name="connsiteX4" fmla="*/ 0 w 5840116"/>
              <a:gd name="connsiteY4" fmla="*/ 0 h 5876970"/>
              <a:gd name="connsiteX0" fmla="*/ 0 w 5840116"/>
              <a:gd name="connsiteY0" fmla="*/ 0 h 5876970"/>
              <a:gd name="connsiteX1" fmla="*/ 5840116 w 5840116"/>
              <a:gd name="connsiteY1" fmla="*/ 11907 h 5876970"/>
              <a:gd name="connsiteX2" fmla="*/ 5840116 w 5840116"/>
              <a:gd name="connsiteY2" fmla="*/ 5876970 h 5876970"/>
              <a:gd name="connsiteX3" fmla="*/ 2682815 w 5840116"/>
              <a:gd name="connsiteY3" fmla="*/ 3430034 h 5876970"/>
              <a:gd name="connsiteX4" fmla="*/ 0 w 5840116"/>
              <a:gd name="connsiteY4" fmla="*/ 0 h 5876970"/>
              <a:gd name="connsiteX0" fmla="*/ 0 w 5849641"/>
              <a:gd name="connsiteY0" fmla="*/ 0 h 5873795"/>
              <a:gd name="connsiteX1" fmla="*/ 5840116 w 5849641"/>
              <a:gd name="connsiteY1" fmla="*/ 11907 h 5873795"/>
              <a:gd name="connsiteX2" fmla="*/ 5849641 w 5849641"/>
              <a:gd name="connsiteY2" fmla="*/ 5873795 h 5873795"/>
              <a:gd name="connsiteX3" fmla="*/ 2682815 w 5849641"/>
              <a:gd name="connsiteY3" fmla="*/ 3430034 h 5873795"/>
              <a:gd name="connsiteX4" fmla="*/ 0 w 5849641"/>
              <a:gd name="connsiteY4" fmla="*/ 0 h 5873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641" h="5873795">
                <a:moveTo>
                  <a:pt x="0" y="0"/>
                </a:moveTo>
                <a:lnTo>
                  <a:pt x="5840116" y="11907"/>
                </a:lnTo>
                <a:lnTo>
                  <a:pt x="5849641" y="5873795"/>
                </a:lnTo>
                <a:lnTo>
                  <a:pt x="2682815" y="343003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90B707-76CF-4F18-A5CC-489D3776BCB4}"/>
              </a:ext>
            </a:extLst>
          </p:cNvPr>
          <p:cNvSpPr/>
          <p:nvPr/>
        </p:nvSpPr>
        <p:spPr>
          <a:xfrm>
            <a:off x="1076569" y="227310"/>
            <a:ext cx="5917487" cy="5934074"/>
          </a:xfrm>
          <a:custGeom>
            <a:avLst/>
            <a:gdLst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0 w 6012737"/>
              <a:gd name="connsiteY3" fmla="*/ 5934074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2486025 w 6012737"/>
              <a:gd name="connsiteY3" fmla="*/ 3324224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2933700 w 6012737"/>
              <a:gd name="connsiteY3" fmla="*/ 3448049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3048000 w 6012737"/>
              <a:gd name="connsiteY3" fmla="*/ 3752849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3048000 w 6012737"/>
              <a:gd name="connsiteY3" fmla="*/ 3752849 h 5934074"/>
              <a:gd name="connsiteX4" fmla="*/ 0 w 6012737"/>
              <a:gd name="connsiteY4" fmla="*/ 0 h 5934074"/>
              <a:gd name="connsiteX0" fmla="*/ 0 w 5561887"/>
              <a:gd name="connsiteY0" fmla="*/ 0 h 5934074"/>
              <a:gd name="connsiteX1" fmla="*/ 5561887 w 5561887"/>
              <a:gd name="connsiteY1" fmla="*/ 0 h 5934074"/>
              <a:gd name="connsiteX2" fmla="*/ 5561887 w 5561887"/>
              <a:gd name="connsiteY2" fmla="*/ 5934074 h 5934074"/>
              <a:gd name="connsiteX3" fmla="*/ 2597150 w 5561887"/>
              <a:gd name="connsiteY3" fmla="*/ 3752849 h 5934074"/>
              <a:gd name="connsiteX4" fmla="*/ 0 w 5561887"/>
              <a:gd name="connsiteY4" fmla="*/ 0 h 5934074"/>
              <a:gd name="connsiteX0" fmla="*/ 0 w 5917487"/>
              <a:gd name="connsiteY0" fmla="*/ 0 h 5934074"/>
              <a:gd name="connsiteX1" fmla="*/ 5917487 w 5917487"/>
              <a:gd name="connsiteY1" fmla="*/ 0 h 5934074"/>
              <a:gd name="connsiteX2" fmla="*/ 5917487 w 5917487"/>
              <a:gd name="connsiteY2" fmla="*/ 5934074 h 5934074"/>
              <a:gd name="connsiteX3" fmla="*/ 2952750 w 5917487"/>
              <a:gd name="connsiteY3" fmla="*/ 3752849 h 5934074"/>
              <a:gd name="connsiteX4" fmla="*/ 0 w 5917487"/>
              <a:gd name="connsiteY4" fmla="*/ 0 h 5934074"/>
              <a:gd name="connsiteX0" fmla="*/ 0 w 5917487"/>
              <a:gd name="connsiteY0" fmla="*/ 0 h 5934074"/>
              <a:gd name="connsiteX1" fmla="*/ 5917487 w 5917487"/>
              <a:gd name="connsiteY1" fmla="*/ 0 h 5934074"/>
              <a:gd name="connsiteX2" fmla="*/ 5917487 w 5917487"/>
              <a:gd name="connsiteY2" fmla="*/ 5934074 h 5934074"/>
              <a:gd name="connsiteX3" fmla="*/ 2724150 w 5917487"/>
              <a:gd name="connsiteY3" fmla="*/ 3473449 h 5934074"/>
              <a:gd name="connsiteX4" fmla="*/ 0 w 5917487"/>
              <a:gd name="connsiteY4" fmla="*/ 0 h 593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7487" h="5934074">
                <a:moveTo>
                  <a:pt x="0" y="0"/>
                </a:moveTo>
                <a:lnTo>
                  <a:pt x="5917487" y="0"/>
                </a:lnTo>
                <a:lnTo>
                  <a:pt x="5917487" y="5934074"/>
                </a:lnTo>
                <a:lnTo>
                  <a:pt x="2724150" y="347344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981319" y="227310"/>
            <a:ext cx="18561" cy="5943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990600" y="6174085"/>
            <a:ext cx="60034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-851006" y="2969568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Log</a:t>
            </a:r>
            <a:r>
              <a:rPr lang="en-US" sz="2400" baseline="-250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10</a:t>
            </a:r>
            <a:r>
              <a:rPr lang="en-US" sz="24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 time (minutes)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731502" y="6167735"/>
            <a:ext cx="2550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Temperature (°C)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E0E5F09-77E1-4805-B59F-673C9B61E487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1076569" y="227310"/>
            <a:ext cx="4638431" cy="5934074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B80FB7-0E68-4B24-BC92-A3C189030B05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094084" y="1600200"/>
            <a:ext cx="5899972" cy="4561184"/>
          </a:xfrm>
          <a:prstGeom prst="line">
            <a:avLst/>
          </a:prstGeom>
          <a:ln w="38100" cap="rnd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97F19D-9306-4884-B044-23576B620508}"/>
              </a:ext>
            </a:extLst>
          </p:cNvPr>
          <p:cNvSpPr txBox="1"/>
          <p:nvPr/>
        </p:nvSpPr>
        <p:spPr>
          <a:xfrm>
            <a:off x="4240021" y="1571850"/>
            <a:ext cx="159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Death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0BA7F5-544A-48DA-A55F-F6485DDEAFE4}"/>
              </a:ext>
            </a:extLst>
          </p:cNvPr>
          <p:cNvSpPr txBox="1"/>
          <p:nvPr/>
        </p:nvSpPr>
        <p:spPr>
          <a:xfrm>
            <a:off x="1421429" y="4164903"/>
            <a:ext cx="214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Tolerance</a:t>
            </a:r>
            <a:endParaRPr lang="es-E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E8AB17-672C-4C43-8A1D-617BEBC1471A}"/>
              </a:ext>
            </a:extLst>
          </p:cNvPr>
          <p:cNvSpPr txBox="1"/>
          <p:nvPr/>
        </p:nvSpPr>
        <p:spPr>
          <a:xfrm>
            <a:off x="1820984" y="91898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 = -1/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3370AF-A93A-4E2F-B82E-238ED709CD31}"/>
              </a:ext>
            </a:extLst>
          </p:cNvPr>
          <p:cNvSpPr txBox="1"/>
          <p:nvPr/>
        </p:nvSpPr>
        <p:spPr>
          <a:xfrm>
            <a:off x="1098166" y="2544235"/>
            <a:ext cx="120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 = -1/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6D4232-89C0-4C18-B688-F34BFBF146FB}"/>
              </a:ext>
            </a:extLst>
          </p:cNvPr>
          <p:cNvSpPr txBox="1"/>
          <p:nvPr/>
        </p:nvSpPr>
        <p:spPr>
          <a:xfrm>
            <a:off x="4506721" y="5802831"/>
            <a:ext cx="100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CTmax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E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B09FDB4-E288-4136-B57D-12F474713B6B}"/>
              </a:ext>
            </a:extLst>
          </p:cNvPr>
          <p:cNvSpPr txBox="1"/>
          <p:nvPr/>
        </p:nvSpPr>
        <p:spPr>
          <a:xfrm>
            <a:off x="5791200" y="5802831"/>
            <a:ext cx="100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CTmax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55728-02EC-4812-99DB-2BCA235DE496}"/>
              </a:ext>
            </a:extLst>
          </p:cNvPr>
          <p:cNvCxnSpPr>
            <a:cxnSpLocks/>
          </p:cNvCxnSpPr>
          <p:nvPr/>
        </p:nvCxnSpPr>
        <p:spPr>
          <a:xfrm>
            <a:off x="1578676" y="914400"/>
            <a:ext cx="0" cy="747831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7DD47BA-C573-4A35-8D24-0A0AECBC8153}"/>
              </a:ext>
            </a:extLst>
          </p:cNvPr>
          <p:cNvCxnSpPr>
            <a:cxnSpLocks/>
          </p:cNvCxnSpPr>
          <p:nvPr/>
        </p:nvCxnSpPr>
        <p:spPr>
          <a:xfrm flipV="1">
            <a:off x="1581851" y="1648392"/>
            <a:ext cx="597313" cy="1383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29BC29-0541-4AEB-A9F3-E00B56A7C2CD}"/>
              </a:ext>
            </a:extLst>
          </p:cNvPr>
          <p:cNvCxnSpPr>
            <a:cxnSpLocks/>
          </p:cNvCxnSpPr>
          <p:nvPr/>
        </p:nvCxnSpPr>
        <p:spPr>
          <a:xfrm>
            <a:off x="1578676" y="1988449"/>
            <a:ext cx="0" cy="482603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B3CBDC-12C9-4C9E-A969-4FFC5F5A3858}"/>
              </a:ext>
            </a:extLst>
          </p:cNvPr>
          <p:cNvCxnSpPr>
            <a:cxnSpLocks/>
          </p:cNvCxnSpPr>
          <p:nvPr/>
        </p:nvCxnSpPr>
        <p:spPr>
          <a:xfrm flipV="1">
            <a:off x="1581851" y="2475284"/>
            <a:ext cx="597313" cy="1383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Wilco</dc:creator>
  <cp:lastModifiedBy>Félix P Leiva</cp:lastModifiedBy>
  <cp:revision>24</cp:revision>
  <dcterms:created xsi:type="dcterms:W3CDTF">2019-11-05T11:21:38Z</dcterms:created>
  <dcterms:modified xsi:type="dcterms:W3CDTF">2023-04-01T15:25:34Z</dcterms:modified>
</cp:coreProperties>
</file>