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32B995-C423-4983-AC6A-35E9890AF2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69F724-7EA0-4E05-A40E-D40E85D92D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D7C058-A7CD-4A50-930A-7BF720C4F0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3AD5E-8776-400D-BCE8-138F5546DE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177775-3767-4FB1-9DC3-9056FE637F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B5ABC-089A-46D2-AD9F-429A55C972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74E20-9E61-4A86-9949-7D2B2D2B7E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340628-E374-4BBA-A999-DFB30163DA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9B4A09-4790-4283-96F8-EBE8AA99EB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7C5141-AB49-4817-81F8-752F1A7BDA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16CB6B-2D57-4B5A-94FC-EB244E1A79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7C9C52-F765-4F23-A83E-2EA6693B14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E282DCC-6251-4C6B-8CBC-A997EE6130D4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900000" y="720000"/>
            <a:ext cx="8100000" cy="40464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6967440" y="2880000"/>
            <a:ext cx="2932560" cy="293256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6967440" y="248040"/>
            <a:ext cx="2934000" cy="29340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4158000" y="1361520"/>
            <a:ext cx="2225880" cy="22384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6344640" y="1360800"/>
            <a:ext cx="1037880" cy="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884000" y="1116000"/>
            <a:ext cx="1260000" cy="12600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144000" y="2340000"/>
            <a:ext cx="0" cy="81612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2023-01-04T16:36:24Z</dcterms:created>
  <dc:creator/>
  <dc:description/>
  <dc:language>en-CA</dc:language>
  <cp:lastModifiedBy/>
  <dcterms:modified xsi:type="dcterms:W3CDTF">2023-01-04T17:08:52Z</dcterms:modified>
  <cp:revision>1</cp:revision>
  <dc:subject/>
  <dc:title/>
</cp:coreProperties>
</file>