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4" r:id="rId9"/>
    <p:sldId id="265" r:id="rId10"/>
    <p:sldId id="275" r:id="rId11"/>
    <p:sldId id="276" r:id="rId12"/>
    <p:sldId id="272" r:id="rId13"/>
    <p:sldId id="266" r:id="rId14"/>
    <p:sldId id="269" r:id="rId15"/>
    <p:sldId id="267" r:id="rId16"/>
    <p:sldId id="268" r:id="rId17"/>
    <p:sldId id="271" r:id="rId18"/>
    <p:sldId id="270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8" autoAdjust="0"/>
    <p:restoredTop sz="81393" autoAdjust="0"/>
  </p:normalViewPr>
  <p:slideViewPr>
    <p:cSldViewPr snapToGrid="0">
      <p:cViewPr varScale="1">
        <p:scale>
          <a:sx n="77" d="100"/>
          <a:sy n="77" d="100"/>
        </p:scale>
        <p:origin x="11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D54B8-949B-4216-B340-96AF97C935A1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98522-FBF4-4409-BA7A-C16956925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3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Senior software engineer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GadellNet</a:t>
            </a:r>
            <a:endParaRPr lang="en-US" baseline="0" dirty="0" smtClean="0"/>
          </a:p>
          <a:p>
            <a:r>
              <a:rPr lang="en-US" dirty="0" smtClean="0"/>
              <a:t>Responsible</a:t>
            </a:r>
            <a:r>
              <a:rPr lang="en-US" baseline="0" dirty="0" smtClean="0"/>
              <a:t> for architecting and building out the </a:t>
            </a:r>
            <a:r>
              <a:rPr lang="en-US" baseline="0" dirty="0" err="1" smtClean="0"/>
              <a:t>Ryvit</a:t>
            </a:r>
            <a:r>
              <a:rPr lang="en-US" baseline="0" dirty="0" smtClean="0"/>
              <a:t> integration platform</a:t>
            </a:r>
          </a:p>
          <a:p>
            <a:r>
              <a:rPr lang="en-US" baseline="0" dirty="0" smtClean="0"/>
              <a:t>Background is in ASP.NET and web technologies including AngularJS</a:t>
            </a:r>
          </a:p>
          <a:p>
            <a:r>
              <a:rPr lang="en-US" baseline="0" dirty="0" smtClean="0"/>
              <a:t>Mostly work in C#, though have worked in VB.NET in past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Word about </a:t>
            </a:r>
            <a:r>
              <a:rPr lang="en-US" baseline="0" dirty="0" err="1" smtClean="0"/>
              <a:t>GadellNet</a:t>
            </a:r>
            <a:r>
              <a:rPr lang="en-US" baseline="0" dirty="0" smtClean="0"/>
              <a:t> – we’re an IT consulting company that serves small business.  Looking for a wide spectrum of IT professionals including developers, so if you’re thinking about making a change, come talk to me or Jenn [point Jenn out.]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98522-FBF4-4409-BA7A-C16956925F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55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Microsoft</a:t>
            </a:r>
            <a:r>
              <a:rPr lang="en-US" baseline="0" dirty="0" smtClean="0"/>
              <a:t> is really changing how they approach development.</a:t>
            </a:r>
          </a:p>
          <a:p>
            <a:r>
              <a:rPr lang="en-US" baseline="0" dirty="0" smtClean="0"/>
              <a:t>For example, ASP.NET started out as Web Forms, backed by </a:t>
            </a:r>
            <a:r>
              <a:rPr lang="en-US" baseline="0" dirty="0" err="1" smtClean="0"/>
              <a:t>System.Web</a:t>
            </a:r>
            <a:r>
              <a:rPr lang="en-US" baseline="0" dirty="0" smtClean="0"/>
              <a:t>, was designed to abstract the web away from the developer as much as possible, probably to increase adoption by </a:t>
            </a:r>
            <a:r>
              <a:rPr lang="en-US" baseline="0" dirty="0" err="1" smtClean="0"/>
              <a:t>WinForms</a:t>
            </a:r>
            <a:r>
              <a:rPr lang="en-US" baseline="0" dirty="0" smtClean="0"/>
              <a:t> users to give them a more comfortable and familiar development experience.</a:t>
            </a:r>
          </a:p>
          <a:p>
            <a:r>
              <a:rPr lang="en-US" baseline="0" dirty="0" smtClean="0"/>
              <a:t>Today, they have really embraced open web and have built their technologies to support this ideal.</a:t>
            </a:r>
          </a:p>
          <a:p>
            <a:r>
              <a:rPr lang="en-US" baseline="0" dirty="0" smtClean="0"/>
              <a:t>the </a:t>
            </a:r>
          </a:p>
          <a:p>
            <a:r>
              <a:rPr lang="en-US" baseline="0" dirty="0" smtClean="0"/>
              <a:t>ASP.NET 5 is totally open source – MVC, </a:t>
            </a:r>
            <a:r>
              <a:rPr lang="en-US" baseline="0" dirty="0" err="1" smtClean="0"/>
              <a:t>SignalR</a:t>
            </a:r>
            <a:r>
              <a:rPr lang="en-US" baseline="0" dirty="0" smtClean="0"/>
              <a:t> (their real time web framework)</a:t>
            </a:r>
          </a:p>
          <a:p>
            <a:r>
              <a:rPr lang="en-US" baseline="0" dirty="0" smtClean="0"/>
              <a:t>.NET core is open source as well – this is a subset of the larger .NET framework designed to run cross-platform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98522-FBF4-4409-BA7A-C16956925F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60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98522-FBF4-4409-BA7A-C16956925F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5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98522-FBF4-4409-BA7A-C16956925F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2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Left: Static</a:t>
            </a:r>
            <a:r>
              <a:rPr lang="en-US" baseline="0" dirty="0" smtClean="0"/>
              <a:t> files mixed with code files, </a:t>
            </a:r>
            <a:r>
              <a:rPr lang="en-US" baseline="0" dirty="0" err="1" smtClean="0"/>
              <a:t>Web.config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packages.config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Global.asax</a:t>
            </a:r>
            <a:endParaRPr lang="en-US" baseline="0" dirty="0" smtClean="0"/>
          </a:p>
          <a:p>
            <a:r>
              <a:rPr lang="en-US" baseline="0" dirty="0" smtClean="0"/>
              <a:t>Right: Static files in </a:t>
            </a:r>
            <a:r>
              <a:rPr lang="en-US" baseline="0" dirty="0" err="1" smtClean="0"/>
              <a:t>wwwroot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config.json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98522-FBF4-4409-BA7A-C16956925F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75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98522-FBF4-4409-BA7A-C16956925F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5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omnisharp.ne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New in ASP.NET 5 and Visual Studio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Spencer </a:t>
            </a:r>
            <a:r>
              <a:rPr lang="en-US" dirty="0" err="1" smtClean="0"/>
              <a:t>Schneidenbach</a:t>
            </a:r>
            <a:endParaRPr lang="en-US" dirty="0"/>
          </a:p>
          <a:p>
            <a:r>
              <a:rPr lang="en-US" dirty="0" err="1" smtClean="0"/>
              <a:t>Gadellnet</a:t>
            </a:r>
            <a:r>
              <a:rPr lang="en-US" dirty="0" smtClean="0"/>
              <a:t> Consulting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9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5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ASP.NET from…</a:t>
            </a:r>
          </a:p>
          <a:p>
            <a:pPr lvl="1"/>
            <a:r>
              <a:rPr lang="en-US" dirty="0" smtClean="0"/>
              <a:t>IIS</a:t>
            </a:r>
          </a:p>
          <a:p>
            <a:pPr lvl="1"/>
            <a:r>
              <a:rPr lang="en-US" dirty="0" smtClean="0"/>
              <a:t>In-process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Mac</a:t>
            </a:r>
            <a:endParaRPr lang="en-US" dirty="0"/>
          </a:p>
          <a:p>
            <a:r>
              <a:rPr lang="en-US" dirty="0" smtClean="0"/>
              <a:t>Develop using… whatever</a:t>
            </a:r>
          </a:p>
          <a:p>
            <a:pPr lvl="1"/>
            <a:r>
              <a:rPr lang="en-US" dirty="0" smtClean="0"/>
              <a:t>VS still provides the best development experience</a:t>
            </a:r>
          </a:p>
          <a:p>
            <a:pPr lvl="1"/>
            <a:r>
              <a:rPr lang="en-US" dirty="0" smtClean="0"/>
              <a:t>But you can still use Sublime, Atom, </a:t>
            </a:r>
            <a:r>
              <a:rPr lang="en-US" dirty="0" err="1" smtClean="0"/>
              <a:t>Emacs</a:t>
            </a:r>
            <a:r>
              <a:rPr lang="en-US" dirty="0" smtClean="0"/>
              <a:t>, even Vim</a:t>
            </a:r>
          </a:p>
          <a:p>
            <a:pPr lvl="1"/>
            <a:r>
              <a:rPr lang="en-US" dirty="0" smtClean="0"/>
              <a:t>More information: </a:t>
            </a:r>
            <a:r>
              <a:rPr lang="en-US" dirty="0" smtClean="0">
                <a:hlinkClick r:id="rId2"/>
              </a:rPr>
              <a:t>http://omnisharp.net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46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Roslyn in-memory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Compiles and runs all code from memory</a:t>
            </a:r>
          </a:p>
          <a:p>
            <a:pPr lvl="1"/>
            <a:r>
              <a:rPr lang="en-US" dirty="0" smtClean="0"/>
              <a:t>This includes server code</a:t>
            </a:r>
          </a:p>
          <a:p>
            <a:r>
              <a:rPr lang="en-US" dirty="0" smtClean="0"/>
              <a:t>In development, you can simply Edit and Continue… anytime</a:t>
            </a:r>
          </a:p>
        </p:txBody>
      </p:sp>
    </p:spTree>
    <p:extLst>
      <p:ext uri="{BB962C8B-B14F-4D97-AF65-F5344CB8AC3E}">
        <p14:creationId xmlns:p14="http://schemas.microsoft.com/office/powerpoint/2010/main" val="245837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create a new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246" y="1727565"/>
            <a:ext cx="2676525" cy="483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501" y="1727565"/>
            <a:ext cx="26860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wwwroot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485" y="1409699"/>
            <a:ext cx="2676525" cy="48387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all static files go</a:t>
            </a:r>
          </a:p>
          <a:p>
            <a:r>
              <a:rPr lang="en-US" dirty="0" smtClean="0"/>
              <a:t>No longer mixed into the root of the project</a:t>
            </a:r>
          </a:p>
          <a:p>
            <a:r>
              <a:rPr lang="en-US" dirty="0" smtClean="0"/>
              <a:t>A welcome change!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project.json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57169"/>
            <a:ext cx="8946541" cy="4195481"/>
          </a:xfrm>
        </p:spPr>
        <p:txBody>
          <a:bodyPr/>
          <a:lstStyle/>
          <a:p>
            <a:r>
              <a:rPr lang="en-US" dirty="0" smtClean="0"/>
              <a:t>Replaces </a:t>
            </a:r>
            <a:r>
              <a:rPr lang="en-US" dirty="0" err="1" smtClean="0"/>
              <a:t>packages.config</a:t>
            </a:r>
            <a:endParaRPr lang="en-US" dirty="0"/>
          </a:p>
          <a:p>
            <a:r>
              <a:rPr lang="en-US" dirty="0" smtClean="0"/>
              <a:t>General project configuration</a:t>
            </a:r>
          </a:p>
          <a:p>
            <a:r>
              <a:rPr lang="en-US" dirty="0" smtClean="0"/>
              <a:t>Server-side dependencies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820" y="1235560"/>
            <a:ext cx="2676525" cy="483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78" y="3038119"/>
            <a:ext cx="54292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1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89125"/>
            <a:ext cx="8946541" cy="4195481"/>
          </a:xfrm>
        </p:spPr>
        <p:txBody>
          <a:bodyPr/>
          <a:lstStyle/>
          <a:p>
            <a:r>
              <a:rPr lang="en-US" dirty="0" smtClean="0"/>
              <a:t>Replaces </a:t>
            </a:r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 smtClean="0"/>
              <a:t>Lightweight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319795"/>
            <a:ext cx="5210175" cy="2505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389" y="1066922"/>
            <a:ext cx="2676525" cy="4838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1588" y="4392738"/>
            <a:ext cx="33337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310" y="1375186"/>
            <a:ext cx="8946541" cy="4195481"/>
          </a:xfrm>
        </p:spPr>
        <p:txBody>
          <a:bodyPr/>
          <a:lstStyle/>
          <a:p>
            <a:r>
              <a:rPr lang="en-US" dirty="0" smtClean="0"/>
              <a:t>Client-side package manager</a:t>
            </a:r>
          </a:p>
          <a:p>
            <a:r>
              <a:rPr lang="en-US" dirty="0" smtClean="0"/>
              <a:t>Like </a:t>
            </a:r>
            <a:r>
              <a:rPr lang="en-US" dirty="0" err="1" smtClean="0"/>
              <a:t>project.json</a:t>
            </a:r>
            <a:r>
              <a:rPr lang="en-US" dirty="0" smtClean="0"/>
              <a:t>, gives you full </a:t>
            </a:r>
            <a:r>
              <a:rPr lang="en-US" dirty="0" err="1" smtClean="0"/>
              <a:t>Intellisense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396" y="1278591"/>
            <a:ext cx="2676525" cy="483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429" y="2387860"/>
            <a:ext cx="40576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GruntJS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1" y="1375186"/>
            <a:ext cx="8946541" cy="4195481"/>
          </a:xfrm>
        </p:spPr>
        <p:txBody>
          <a:bodyPr/>
          <a:lstStyle/>
          <a:p>
            <a:r>
              <a:rPr lang="en-US" dirty="0" smtClean="0"/>
              <a:t>JavaScript/Node-based task runner</a:t>
            </a:r>
          </a:p>
          <a:p>
            <a:r>
              <a:rPr lang="en-US" dirty="0" smtClean="0"/>
              <a:t>Used to run pre/post-build tasks</a:t>
            </a:r>
          </a:p>
          <a:p>
            <a:pPr lvl="1"/>
            <a:r>
              <a:rPr lang="en-US" dirty="0" smtClean="0"/>
              <a:t>Runs bower</a:t>
            </a:r>
          </a:p>
          <a:p>
            <a:pPr lvl="1"/>
            <a:r>
              <a:rPr lang="en-US" dirty="0" smtClean="0"/>
              <a:t>LESS/SASS compilation</a:t>
            </a:r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to JavaScript</a:t>
            </a:r>
          </a:p>
          <a:p>
            <a:r>
              <a:rPr lang="en-US" dirty="0"/>
              <a:t>More info: http://gruntjs.com/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214" y="1152983"/>
            <a:ext cx="26765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Cause that’s what you all really want anyways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 Software Engineer at </a:t>
            </a:r>
            <a:r>
              <a:rPr lang="en-US" dirty="0" err="1" smtClean="0"/>
              <a:t>GadellNet</a:t>
            </a:r>
            <a:endParaRPr lang="en-US" dirty="0" smtClean="0"/>
          </a:p>
          <a:p>
            <a:pPr lvl="1"/>
            <a:r>
              <a:rPr lang="en-US" dirty="0" smtClean="0"/>
              <a:t>ASP.NET and related technologies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AngularJS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schneidsDotNet</a:t>
            </a:r>
            <a:endParaRPr lang="en-US" dirty="0" smtClean="0"/>
          </a:p>
          <a:p>
            <a:r>
              <a:rPr lang="en-US" dirty="0" smtClean="0"/>
              <a:t>Blog: http://schneids.net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Microsoft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5922824" cy="3051570"/>
          </a:xfrm>
        </p:spPr>
        <p:txBody>
          <a:bodyPr/>
          <a:lstStyle/>
          <a:p>
            <a:pPr lvl="0"/>
            <a:r>
              <a:rPr lang="en-US" dirty="0"/>
              <a:t>ASP.NET 5 – open source</a:t>
            </a:r>
          </a:p>
          <a:p>
            <a:pPr lvl="0"/>
            <a:r>
              <a:rPr lang="en-US" dirty="0"/>
              <a:t>.NET Core – open source</a:t>
            </a:r>
          </a:p>
          <a:p>
            <a:pPr lvl="0"/>
            <a:r>
              <a:rPr lang="en-US" dirty="0"/>
              <a:t>Visual Studio Community – </a:t>
            </a:r>
            <a:r>
              <a:rPr lang="en-US" dirty="0" smtClean="0"/>
              <a:t>free</a:t>
            </a:r>
          </a:p>
          <a:p>
            <a:pPr lvl="0"/>
            <a:r>
              <a:rPr lang="en-US" dirty="0" smtClean="0"/>
              <a:t>Change in thinking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Going where the </a:t>
            </a:r>
            <a:r>
              <a:rPr lang="en-US" dirty="0" err="1" smtClean="0"/>
              <a:t>devs</a:t>
            </a:r>
            <a:r>
              <a:rPr lang="en-US" dirty="0" smtClean="0"/>
              <a:t> are</a:t>
            </a:r>
          </a:p>
          <a:p>
            <a:pPr lvl="1"/>
            <a:r>
              <a:rPr lang="en-US" dirty="0" smtClean="0"/>
              <a:t>Projects </a:t>
            </a:r>
            <a:r>
              <a:rPr lang="en-US" dirty="0"/>
              <a:t>are all on </a:t>
            </a:r>
            <a:r>
              <a:rPr lang="en-US" dirty="0" smtClean="0"/>
              <a:t>GitHub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48" y="2917214"/>
            <a:ext cx="3812088" cy="94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4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62810" cy="1400530"/>
          </a:xfrm>
        </p:spPr>
        <p:txBody>
          <a:bodyPr/>
          <a:lstStyle/>
          <a:p>
            <a:r>
              <a:rPr lang="en-US" dirty="0" smtClean="0"/>
              <a:t>Overview </a:t>
            </a:r>
            <a:r>
              <a:rPr lang="en-US" dirty="0" smtClean="0"/>
              <a:t>of Current ASP.NET (pre-5)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is Microsoft’s web framework</a:t>
            </a:r>
          </a:p>
          <a:p>
            <a:r>
              <a:rPr lang="en-US" dirty="0" smtClean="0"/>
              <a:t>Built on the .NET Framework</a:t>
            </a:r>
          </a:p>
          <a:p>
            <a:r>
              <a:rPr lang="en-US" dirty="0" smtClean="0"/>
              <a:t>Three major technologies</a:t>
            </a:r>
          </a:p>
          <a:p>
            <a:pPr lvl="1"/>
            <a:r>
              <a:rPr lang="en-US" dirty="0" smtClean="0"/>
              <a:t>MVC</a:t>
            </a:r>
          </a:p>
          <a:p>
            <a:pPr lvl="1"/>
            <a:r>
              <a:rPr lang="en-US" dirty="0" smtClean="0"/>
              <a:t>Web API</a:t>
            </a:r>
          </a:p>
          <a:p>
            <a:pPr lvl="1"/>
            <a:r>
              <a:rPr lang="en-US" dirty="0" smtClean="0"/>
              <a:t>Web Forms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267" y="3462169"/>
            <a:ext cx="3402198" cy="249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5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Aims to be the best web stack for any </a:t>
            </a:r>
            <a:r>
              <a:rPr lang="en-US" dirty="0"/>
              <a:t>platform</a:t>
            </a:r>
          </a:p>
          <a:p>
            <a:pPr lvl="1"/>
            <a:r>
              <a:rPr lang="en-US" dirty="0"/>
              <a:t>Host agnostic</a:t>
            </a:r>
            <a:endParaRPr lang="en-US" dirty="0"/>
          </a:p>
          <a:p>
            <a:r>
              <a:rPr lang="en-US" dirty="0"/>
              <a:t>Provide cross-platform development </a:t>
            </a:r>
            <a:r>
              <a:rPr lang="en-US" dirty="0" smtClean="0"/>
              <a:t>experience</a:t>
            </a:r>
            <a:endParaRPr lang="en-US" dirty="0" smtClean="0"/>
          </a:p>
          <a:p>
            <a:r>
              <a:rPr lang="en-US" dirty="0" smtClean="0"/>
              <a:t>Faster</a:t>
            </a:r>
            <a:r>
              <a:rPr lang="en-US" dirty="0" smtClean="0"/>
              <a:t>, more scalable than current ASP.NET</a:t>
            </a:r>
            <a:endParaRPr lang="en-US" dirty="0"/>
          </a:p>
          <a:p>
            <a:pPr lvl="1"/>
            <a:r>
              <a:rPr lang="en-US" dirty="0" err="1"/>
              <a:t>System.Web</a:t>
            </a:r>
            <a:r>
              <a:rPr lang="en-US" dirty="0"/>
              <a:t> requests </a:t>
            </a:r>
            <a:r>
              <a:rPr lang="en-US" dirty="0" smtClean="0"/>
              <a:t>take ~30kb </a:t>
            </a:r>
            <a:r>
              <a:rPr lang="en-US" dirty="0"/>
              <a:t>of </a:t>
            </a:r>
            <a:r>
              <a:rPr lang="en-US" dirty="0" smtClean="0"/>
              <a:t>memory </a:t>
            </a:r>
            <a:r>
              <a:rPr lang="en-US" u="sng" dirty="0" smtClean="0"/>
              <a:t>per request</a:t>
            </a:r>
            <a:endParaRPr lang="en-US" u="sng" dirty="0"/>
          </a:p>
          <a:p>
            <a:pPr lvl="1"/>
            <a:r>
              <a:rPr lang="en-US" dirty="0" smtClean="0"/>
              <a:t>ASP.NET 5 – </a:t>
            </a:r>
            <a:r>
              <a:rPr lang="en-US" dirty="0"/>
              <a:t>around </a:t>
            </a:r>
            <a:r>
              <a:rPr lang="en-US" dirty="0" smtClean="0"/>
              <a:t>~2kb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7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.NET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.NET Core – open source, lightweight subset of .NET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Needed </a:t>
            </a:r>
            <a:r>
              <a:rPr lang="en-US" dirty="0"/>
              <a:t>components delivered via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2"/>
            <a:r>
              <a:rPr lang="en-US" dirty="0" smtClean="0"/>
              <a:t>More iterative updates</a:t>
            </a:r>
          </a:p>
          <a:p>
            <a:pPr lvl="2"/>
            <a:r>
              <a:rPr lang="en-US" dirty="0" smtClean="0"/>
              <a:t>Deployed with your app</a:t>
            </a:r>
          </a:p>
          <a:p>
            <a:pPr lvl="1"/>
            <a:r>
              <a:rPr lang="en-US" dirty="0" smtClean="0"/>
              <a:t>Aims </a:t>
            </a:r>
            <a:r>
              <a:rPr lang="en-US" dirty="0"/>
              <a:t>to be pure re-implementation of </a:t>
            </a:r>
            <a:r>
              <a:rPr lang="en-US" dirty="0" smtClean="0"/>
              <a:t>.NET </a:t>
            </a:r>
            <a:r>
              <a:rPr lang="en-US" dirty="0" smtClean="0"/>
              <a:t>Framework…someday</a:t>
            </a:r>
          </a:p>
          <a:p>
            <a:pPr lvl="1"/>
            <a:r>
              <a:rPr lang="en-US" dirty="0" smtClean="0"/>
              <a:t>Cross-platform</a:t>
            </a:r>
            <a:endParaRPr lang="en-US" dirty="0"/>
          </a:p>
          <a:p>
            <a:pPr lvl="0"/>
            <a:r>
              <a:rPr lang="en-US" dirty="0"/>
              <a:t>.NET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still use full .NET Framework if you need stuff like </a:t>
            </a:r>
            <a:r>
              <a:rPr lang="en-US" dirty="0" err="1"/>
              <a:t>System.Drawing</a:t>
            </a:r>
            <a:r>
              <a:rPr lang="en-US" dirty="0"/>
              <a:t> or other </a:t>
            </a:r>
            <a:r>
              <a:rPr lang="en-US" dirty="0" smtClean="0"/>
              <a:t>full-framework specific libraries</a:t>
            </a:r>
          </a:p>
          <a:p>
            <a:pPr lvl="1"/>
            <a:r>
              <a:rPr lang="en-US" dirty="0" smtClean="0"/>
              <a:t>Requires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2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times, they are </a:t>
            </a:r>
            <a:r>
              <a:rPr lang="en-US" dirty="0" err="1" smtClean="0"/>
              <a:t>a’changing</a:t>
            </a:r>
            <a:r>
              <a:rPr lang="en-US" dirty="0" smtClean="0"/>
              <a:t>’</a:t>
            </a:r>
            <a:br>
              <a:rPr lang="en-US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smtClean="0"/>
              <a:t>ASP.NET 5					   		Current ASP.NET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The Same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C#</a:t>
            </a:r>
          </a:p>
          <a:p>
            <a:r>
              <a:rPr lang="en-US" dirty="0" smtClean="0"/>
              <a:t>.</a:t>
            </a:r>
            <a:r>
              <a:rPr lang="en-US" smtClean="0"/>
              <a:t>NET </a:t>
            </a:r>
            <a:r>
              <a:rPr lang="en-US" smtClean="0"/>
              <a:t>Framework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What’s Different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No VB.NET</a:t>
            </a:r>
          </a:p>
          <a:p>
            <a:r>
              <a:rPr lang="en-US" dirty="0" smtClean="0"/>
              <a:t>No Web Forms</a:t>
            </a:r>
          </a:p>
          <a:p>
            <a:r>
              <a:rPr lang="en-US" dirty="0" smtClean="0"/>
              <a:t>.NET Core</a:t>
            </a:r>
          </a:p>
          <a:p>
            <a:r>
              <a:rPr lang="en-US" dirty="0" smtClean="0"/>
              <a:t>Roslyn compiler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Slightly different APIs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err="1" smtClean="0"/>
              <a:t>Global.asax</a:t>
            </a:r>
            <a:endParaRPr lang="en-US" dirty="0" smtClean="0"/>
          </a:p>
          <a:p>
            <a:r>
              <a:rPr lang="en-US" dirty="0" smtClean="0"/>
              <a:t>No dependency on </a:t>
            </a:r>
            <a:r>
              <a:rPr lang="en-US" dirty="0" err="1" smtClean="0"/>
              <a:t>MSBuild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Forms isn’t a technology in ASP.NET 5</a:t>
            </a:r>
          </a:p>
          <a:p>
            <a:r>
              <a:rPr lang="en-US" dirty="0" smtClean="0"/>
              <a:t>It’s still being updated and supported</a:t>
            </a:r>
            <a:endParaRPr lang="en-US" dirty="0"/>
          </a:p>
          <a:p>
            <a:pPr lvl="1"/>
            <a:r>
              <a:rPr lang="en-US" dirty="0" smtClean="0"/>
              <a:t>Still needs </a:t>
            </a:r>
            <a:r>
              <a:rPr lang="en-US" dirty="0" err="1" smtClean="0"/>
              <a:t>System.Web</a:t>
            </a:r>
            <a:endParaRPr lang="en-US" dirty="0" smtClean="0"/>
          </a:p>
          <a:p>
            <a:pPr lvl="1"/>
            <a:r>
              <a:rPr lang="en-US" dirty="0" smtClean="0"/>
              <a:t>Still needs IIS</a:t>
            </a:r>
          </a:p>
          <a:p>
            <a:pPr lvl="1"/>
            <a:r>
              <a:rPr lang="en-US" dirty="0" smtClean="0"/>
              <a:t>Still needs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0826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MVC 5/Web API 2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direct upgrade path</a:t>
            </a:r>
          </a:p>
          <a:p>
            <a:pPr lvl="1"/>
            <a:r>
              <a:rPr lang="en-US" dirty="0" smtClean="0"/>
              <a:t>Create new project and copy over code</a:t>
            </a:r>
          </a:p>
          <a:p>
            <a:r>
              <a:rPr lang="en-US" dirty="0" smtClean="0"/>
              <a:t>APIs between the two differ slightly</a:t>
            </a:r>
          </a:p>
          <a:p>
            <a:r>
              <a:rPr lang="en-US" dirty="0" smtClean="0"/>
              <a:t>Otherwise, it’s a very familiar experience</a:t>
            </a:r>
          </a:p>
        </p:txBody>
      </p:sp>
    </p:spTree>
    <p:extLst>
      <p:ext uri="{BB962C8B-B14F-4D97-AF65-F5344CB8AC3E}">
        <p14:creationId xmlns:p14="http://schemas.microsoft.com/office/powerpoint/2010/main" val="24360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580</TotalTime>
  <Words>671</Words>
  <Application>Microsoft Office PowerPoint</Application>
  <PresentationFormat>Widescreen</PresentationFormat>
  <Paragraphs>127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What’s New in ASP.NET 5 and Visual Studio 2015</vt:lpstr>
      <vt:lpstr>About Me</vt:lpstr>
      <vt:lpstr>The new Microsoft</vt:lpstr>
      <vt:lpstr>Overview of Current ASP.NET (pre-5)</vt:lpstr>
      <vt:lpstr>ASP.NET 5 Goals</vt:lpstr>
      <vt:lpstr>Let’s talk .NET Framework</vt:lpstr>
      <vt:lpstr>The times, they are a’changing’   ASP.NET 5          Current ASP.NET</vt:lpstr>
      <vt:lpstr>Web Forms</vt:lpstr>
      <vt:lpstr>Current MVC 5/Web API 2 Apps</vt:lpstr>
      <vt:lpstr>What’s New?</vt:lpstr>
      <vt:lpstr>Cross-platform</vt:lpstr>
      <vt:lpstr>Roslyn in-memory compiler</vt:lpstr>
      <vt:lpstr>Let’s create a new project</vt:lpstr>
      <vt:lpstr>wwwroot</vt:lpstr>
      <vt:lpstr>project.json</vt:lpstr>
      <vt:lpstr>config.json</vt:lpstr>
      <vt:lpstr>Bower</vt:lpstr>
      <vt:lpstr>GruntJS</vt:lpstr>
      <vt:lpstr>Demo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ASP.NET 5 and Visual Studio 2015</dc:title>
  <dc:creator>Spencer Schneidenbach</dc:creator>
  <cp:lastModifiedBy>Spencer Schneidenbach</cp:lastModifiedBy>
  <cp:revision>50</cp:revision>
  <dcterms:created xsi:type="dcterms:W3CDTF">2015-04-22T02:39:15Z</dcterms:created>
  <dcterms:modified xsi:type="dcterms:W3CDTF">2015-04-23T04:14:55Z</dcterms:modified>
</cp:coreProperties>
</file>