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4" r:id="rId5"/>
    <p:sldId id="258" r:id="rId6"/>
    <p:sldId id="259" r:id="rId7"/>
    <p:sldId id="260" r:id="rId8"/>
    <p:sldId id="266" r:id="rId9"/>
    <p:sldId id="261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sp.net/signalr" TargetMode="External"/><Relationship Id="rId2" Type="http://schemas.openxmlformats.org/officeDocument/2006/relationships/hyperlink" Target="http://www.xamari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hneids.net/" TargetMode="External"/><Relationship Id="rId4" Type="http://schemas.openxmlformats.org/officeDocument/2006/relationships/hyperlink" Target="https://github.com/schneidsDotNet/Xamarin-Forms-and-SignalR-Examp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34852"/>
            <a:ext cx="7216313" cy="4442530"/>
          </a:xfrm>
        </p:spPr>
        <p:txBody>
          <a:bodyPr/>
          <a:lstStyle/>
          <a:p>
            <a:r>
              <a:rPr lang="en-US" dirty="0" smtClean="0"/>
              <a:t>Real Time Mobile Apps using </a:t>
            </a: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Spencer Schneidenbach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07" y="2777935"/>
            <a:ext cx="5505635" cy="39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7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74" y="1372423"/>
            <a:ext cx="6096851" cy="4915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6781" y="2845836"/>
            <a:ext cx="272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Messages are sent to the </a:t>
            </a:r>
            <a:r>
              <a:rPr lang="en-US" dirty="0" err="1" smtClean="0"/>
              <a:t>SignalR</a:t>
            </a:r>
            <a:r>
              <a:rPr lang="en-US" dirty="0" smtClean="0"/>
              <a:t> 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756" y="2568837"/>
            <a:ext cx="272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SignalR</a:t>
            </a:r>
            <a:r>
              <a:rPr lang="en-US" dirty="0" smtClean="0"/>
              <a:t> server sends the message back to all clients</a:t>
            </a:r>
          </a:p>
        </p:txBody>
      </p:sp>
    </p:spTree>
    <p:extLst>
      <p:ext uri="{BB962C8B-B14F-4D97-AF65-F5344CB8AC3E}">
        <p14:creationId xmlns:p14="http://schemas.microsoft.com/office/powerpoint/2010/main" val="400566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 that’s all you really want anyways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1. Setup our </a:t>
            </a:r>
            <a:r>
              <a:rPr lang="en-US" dirty="0" err="1" smtClean="0"/>
              <a:t>SignalR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2. Setup mobile client with </a:t>
            </a:r>
            <a:r>
              <a:rPr lang="en-US" dirty="0" err="1" smtClean="0"/>
              <a:t>SignalR</a:t>
            </a:r>
            <a:endParaRPr lang="en-US" dirty="0" smtClean="0"/>
          </a:p>
          <a:p>
            <a:pPr lvl="2"/>
            <a:r>
              <a:rPr lang="en-US" dirty="0" smtClean="0"/>
              <a:t>Messages go back and forth</a:t>
            </a:r>
          </a:p>
          <a:p>
            <a:pPr lvl="2"/>
            <a:r>
              <a:rPr lang="en-US" dirty="0" smtClean="0"/>
              <a:t>Display a persistent connection status</a:t>
            </a:r>
          </a:p>
        </p:txBody>
      </p:sp>
    </p:spTree>
    <p:extLst>
      <p:ext uri="{BB962C8B-B14F-4D97-AF65-F5344CB8AC3E}">
        <p14:creationId xmlns:p14="http://schemas.microsoft.com/office/powerpoint/2010/main" val="153279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</a:p>
          <a:p>
            <a:pPr lvl="1"/>
            <a:r>
              <a:rPr lang="en-US" dirty="0" smtClean="0">
                <a:hlinkClick r:id="rId2"/>
              </a:rPr>
              <a:t>http://www.xamarin.com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http://asp.net/signalr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github.com/schneidsDotNet/Xamarin-Forms-and-SignalR-Example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 will post this slide deck to my blog, tweet a link, etc.</a:t>
            </a:r>
          </a:p>
          <a:p>
            <a:r>
              <a:rPr lang="en-US" dirty="0" smtClean="0">
                <a:hlinkClick r:id="rId5"/>
              </a:rPr>
              <a:t>http://schneids.net</a:t>
            </a:r>
            <a:endParaRPr lang="en-US" dirty="0"/>
          </a:p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6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Software Engineer at </a:t>
            </a:r>
            <a:r>
              <a:rPr lang="en-US" dirty="0" err="1" smtClean="0"/>
              <a:t>GadellNet</a:t>
            </a:r>
            <a:r>
              <a:rPr lang="en-US" dirty="0" smtClean="0"/>
              <a:t>/</a:t>
            </a:r>
            <a:r>
              <a:rPr lang="en-US" dirty="0" err="1" smtClean="0"/>
              <a:t>Ryvit</a:t>
            </a:r>
            <a:endParaRPr lang="en-US" dirty="0" smtClean="0"/>
          </a:p>
          <a:p>
            <a:pPr lvl="1"/>
            <a:r>
              <a:rPr lang="en-US" dirty="0"/>
              <a:t>ASP.NET and related technologies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 smtClean="0"/>
              <a:t>AngularJS</a:t>
            </a:r>
          </a:p>
          <a:p>
            <a:pPr lvl="1"/>
            <a:r>
              <a:rPr lang="en-US" dirty="0" err="1" smtClean="0"/>
              <a:t>Xamarin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schneidsDotNet</a:t>
            </a:r>
            <a:endParaRPr lang="en-US" dirty="0"/>
          </a:p>
          <a:p>
            <a:r>
              <a:rPr lang="en-US" dirty="0"/>
              <a:t>Blog: http://schneids.net</a:t>
            </a:r>
          </a:p>
          <a:p>
            <a:r>
              <a:rPr lang="en-US" dirty="0" smtClean="0"/>
              <a:t>GitHub: </a:t>
            </a:r>
            <a:r>
              <a:rPr lang="en-US" dirty="0" err="1" smtClean="0"/>
              <a:t>schneidsDotNet</a:t>
            </a:r>
            <a:endParaRPr lang="en-US" dirty="0"/>
          </a:p>
        </p:txBody>
      </p:sp>
      <p:pic>
        <p:nvPicPr>
          <p:cNvPr id="4" name="Picture 2" descr="Small Business IT Department, Networking Solutions, Sup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975" y="3026708"/>
            <a:ext cx="1905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2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needed a mobile app that could text leads</a:t>
            </a:r>
          </a:p>
          <a:p>
            <a:pPr lvl="1"/>
            <a:r>
              <a:rPr lang="en-US" dirty="0" smtClean="0"/>
              <a:t>Would not use actual employee’s number</a:t>
            </a:r>
          </a:p>
          <a:p>
            <a:pPr lvl="1"/>
            <a:r>
              <a:rPr lang="en-US" dirty="0" smtClean="0"/>
              <a:t>Had to work for Android and iOS</a:t>
            </a:r>
          </a:p>
          <a:p>
            <a:r>
              <a:rPr lang="en-US" dirty="0" smtClean="0"/>
              <a:t>Combination of technologies</a:t>
            </a:r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– mobile framework</a:t>
            </a:r>
          </a:p>
          <a:p>
            <a:pPr lvl="1"/>
            <a:r>
              <a:rPr lang="en-US" dirty="0" err="1" smtClean="0"/>
              <a:t>SignalR</a:t>
            </a:r>
            <a:r>
              <a:rPr lang="en-US" dirty="0"/>
              <a:t> </a:t>
            </a:r>
            <a:r>
              <a:rPr lang="en-US" dirty="0" smtClean="0"/>
              <a:t>– communication framework</a:t>
            </a:r>
          </a:p>
          <a:p>
            <a:pPr lvl="1"/>
            <a:r>
              <a:rPr lang="en-US" dirty="0" err="1" smtClean="0"/>
              <a:t>Twilio</a:t>
            </a:r>
            <a:r>
              <a:rPr lang="en-US" dirty="0" smtClean="0"/>
              <a:t> – texting platform</a:t>
            </a:r>
          </a:p>
        </p:txBody>
      </p:sp>
    </p:spTree>
    <p:extLst>
      <p:ext uri="{BB962C8B-B14F-4D97-AF65-F5344CB8AC3E}">
        <p14:creationId xmlns:p14="http://schemas.microsoft.com/office/powerpoint/2010/main" val="176816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bi-directional communication framework for ASP.NET</a:t>
            </a:r>
          </a:p>
          <a:p>
            <a:r>
              <a:rPr lang="en-US" dirty="0" smtClean="0"/>
              <a:t>Utilizes </a:t>
            </a:r>
            <a:r>
              <a:rPr lang="en-US" dirty="0" err="1" smtClean="0"/>
              <a:t>WebSockets</a:t>
            </a:r>
            <a:r>
              <a:rPr lang="en-US" dirty="0" smtClean="0"/>
              <a:t> to communicate</a:t>
            </a:r>
          </a:p>
          <a:p>
            <a:pPr lvl="1"/>
            <a:r>
              <a:rPr lang="en-US" dirty="0" smtClean="0"/>
              <a:t>Falls back to other methods automatically for older browsers</a:t>
            </a:r>
          </a:p>
          <a:p>
            <a:r>
              <a:rPr lang="en-US" dirty="0" smtClean="0"/>
              <a:t>Hosted on IIS, OWIN, etc.</a:t>
            </a:r>
            <a:endParaRPr lang="en-US" dirty="0"/>
          </a:p>
          <a:p>
            <a:r>
              <a:rPr lang="en-US" dirty="0" smtClean="0"/>
              <a:t>Clients can call functions on the server…</a:t>
            </a:r>
          </a:p>
          <a:p>
            <a:r>
              <a:rPr lang="en-US" dirty="0" smtClean="0"/>
              <a:t>…Server can call functions on the client</a:t>
            </a:r>
          </a:p>
          <a:p>
            <a:pPr lvl="1"/>
            <a:r>
              <a:rPr lang="en-US" dirty="0" smtClean="0"/>
              <a:t>Browser context uses JavaScript</a:t>
            </a:r>
          </a:p>
        </p:txBody>
      </p:sp>
    </p:spTree>
    <p:extLst>
      <p:ext uri="{BB962C8B-B14F-4D97-AF65-F5344CB8AC3E}">
        <p14:creationId xmlns:p14="http://schemas.microsoft.com/office/powerpoint/2010/main" val="232950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framework for C#</a:t>
            </a:r>
          </a:p>
          <a:p>
            <a:r>
              <a:rPr lang="en-US" dirty="0" smtClean="0"/>
              <a:t>Has bindings to Cocoa Touch, Android APIs</a:t>
            </a:r>
          </a:p>
          <a:p>
            <a:r>
              <a:rPr lang="en-US" dirty="0" smtClean="0"/>
              <a:t>Native mobile experience</a:t>
            </a:r>
          </a:p>
          <a:p>
            <a:r>
              <a:rPr lang="en-US" dirty="0" smtClean="0"/>
              <a:t>Shared code across platforms</a:t>
            </a:r>
            <a:endParaRPr lang="en-US" dirty="0"/>
          </a:p>
          <a:p>
            <a:r>
              <a:rPr lang="en-US" dirty="0" smtClean="0"/>
              <a:t>Lots of development tools</a:t>
            </a:r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Studio</a:t>
            </a:r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+ Visual Studio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 descr="https://xamarin.com/content/images/pages/branding/assets/xamag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09" y="2762443"/>
            <a:ext cx="3495287" cy="34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50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31824"/>
            <a:ext cx="8946541" cy="4195481"/>
          </a:xfrm>
        </p:spPr>
        <p:txBody>
          <a:bodyPr/>
          <a:lstStyle/>
          <a:p>
            <a:r>
              <a:rPr lang="en-US" dirty="0" smtClean="0"/>
              <a:t>Abstraction over common iOS/Android/Windows Phone controls</a:t>
            </a:r>
          </a:p>
          <a:p>
            <a:r>
              <a:rPr lang="en-US" dirty="0" smtClean="0"/>
              <a:t>A lot more shared code between platforms</a:t>
            </a:r>
          </a:p>
          <a:p>
            <a:r>
              <a:rPr lang="en-US" dirty="0" smtClean="0"/>
              <a:t>(Somewhat) customizable</a:t>
            </a:r>
          </a:p>
        </p:txBody>
      </p:sp>
      <p:pic>
        <p:nvPicPr>
          <p:cNvPr id="2050" name="Picture 2" descr="https://xamarin.com/content/images/pages/forms/crm-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383" y="2305275"/>
            <a:ext cx="6609198" cy="438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3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xamarin.com/content/images/pages/forms/crm-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55" y="83853"/>
            <a:ext cx="10403634" cy="69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10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Simple: it was the most straightforward way to demonstrate the main star,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The most cliché way to demonstrate </a:t>
            </a:r>
            <a:r>
              <a:rPr lang="en-US" dirty="0" err="1" smtClean="0"/>
              <a:t>SignalR</a:t>
            </a:r>
            <a:r>
              <a:rPr lang="en-US" dirty="0" smtClean="0"/>
              <a:t>: a chat app</a:t>
            </a:r>
          </a:p>
        </p:txBody>
      </p:sp>
    </p:spTree>
    <p:extLst>
      <p:ext uri="{BB962C8B-B14F-4D97-AF65-F5344CB8AC3E}">
        <p14:creationId xmlns:p14="http://schemas.microsoft.com/office/powerpoint/2010/main" val="3459989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1920</TotalTime>
  <Words>295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Real Time Mobile Apps using Xamarin and SignalR</vt:lpstr>
      <vt:lpstr>PowerPoint Presentation</vt:lpstr>
      <vt:lpstr>About Me</vt:lpstr>
      <vt:lpstr>Why?</vt:lpstr>
      <vt:lpstr>What is SignalR?</vt:lpstr>
      <vt:lpstr>Xamarin</vt:lpstr>
      <vt:lpstr>Xamarin.Forms</vt:lpstr>
      <vt:lpstr>PowerPoint Presentation</vt:lpstr>
      <vt:lpstr>Why Xamarin.Forms?</vt:lpstr>
      <vt:lpstr>PowerPoint Presentation</vt:lpstr>
      <vt:lpstr>Let’s see some code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and SignalR</dc:title>
  <dc:creator>Windows User</dc:creator>
  <cp:lastModifiedBy>Windows User</cp:lastModifiedBy>
  <cp:revision>21</cp:revision>
  <dcterms:created xsi:type="dcterms:W3CDTF">2015-08-08T19:53:38Z</dcterms:created>
  <dcterms:modified xsi:type="dcterms:W3CDTF">2015-08-10T16:42:15Z</dcterms:modified>
</cp:coreProperties>
</file>