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243" d="100"/>
          <a:sy n="243" d="100"/>
        </p:scale>
        <p:origin x="-3616" y="-2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A9E6A-3294-B547-70B0-0BB8D14C5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787115-0795-CF99-0D31-DFF4DB73F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258354-EE45-5A63-A763-A2C6A90B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01BD-7893-9B42-87D3-1DA6533A6BC6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9D2DE6-D377-0E5D-9D62-5C01D277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28CC9F-6885-F467-FCB8-28A359EF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AC69-A2E3-2548-BB59-14D5E959B3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0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6BFB9-C8FE-742E-6E7E-21F1999A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B57EBC-6F3E-5DC9-ACA1-28A190BFC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CC706-04D6-0819-6AEB-E8DB0D26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01BD-7893-9B42-87D3-1DA6533A6BC6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E5BDBA-256C-DC0C-0B3E-9F7299BEE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71869C-32C2-52E1-CF6B-F10D248C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AC69-A2E3-2548-BB59-14D5E959B3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5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05D71D-878A-A1C0-143C-EBEAE584C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A02702-B286-16B2-2420-8E7F58B11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5E52A3-762B-57A8-7FA9-E69E655F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01BD-7893-9B42-87D3-1DA6533A6BC6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100B5C-B213-C6F0-5DB7-498EDC16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84F1F8-C8CE-D118-0B1E-103DFF0F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AC69-A2E3-2548-BB59-14D5E959B3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3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58CCE-097A-2EB7-3E06-4B2A20BA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44F399-4259-B5A0-643D-F813CF137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A6D1D7-53A1-CF88-31A1-A5E60531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01BD-7893-9B42-87D3-1DA6533A6BC6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1B5B2-A40E-C1E9-DE60-E87D07A8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48F631-1CEA-4C4A-3ED9-0A9206ED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AC69-A2E3-2548-BB59-14D5E959B3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3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591F5-0A1C-190F-9113-1D3F2441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670EFD-4438-A9EB-5A00-51C2631F2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47F9B8-019B-3BFC-73C4-73A382F01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01BD-7893-9B42-87D3-1DA6533A6BC6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08382E-4214-1C5B-916F-A7E553D0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E7F89A-1B8E-66D7-FF36-496C5490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AC69-A2E3-2548-BB59-14D5E959B3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7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4D88C-CA47-B694-29BA-32134462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23F3CC-1848-4860-BEFE-B934E5DB8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7DD9C5-289E-D1D6-F7B0-980FA1093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52B169-35D6-C94D-56EA-9F950830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01BD-7893-9B42-87D3-1DA6533A6BC6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D50009-16DD-9A14-CF5F-44BCAB0A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CDDACD-CB5C-4169-B4A8-FB40B6D3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AC69-A2E3-2548-BB59-14D5E959B3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139B1-E5F9-690A-3CAD-3AD4FA37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106889-700A-CD69-7ACD-E9A987A0D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400146-8400-FC8E-9F33-6CBF262FB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EEC089-6184-0159-BF40-7D7E253B6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4911B89-308E-46D4-643F-6A9504739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C33263-0CC8-646A-1D5A-6C3594F8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01BD-7893-9B42-87D3-1DA6533A6BC6}" type="datetimeFigureOut">
              <a:rPr lang="en-US" smtClean="0"/>
              <a:t>3/1/23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12E908-C347-F050-2B7A-567D20EE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7D81853-7011-1946-BA9F-6465062A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AC69-A2E3-2548-BB59-14D5E959B3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8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5BC91-C04C-6081-AC9E-5E46CB52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196A82-CF93-88EA-5BCD-0374F6FD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01BD-7893-9B42-87D3-1DA6533A6BC6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945948-627A-9966-47A9-7C6ECDD3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63DCCA-DF70-0D56-33A0-583AD4B3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AC69-A2E3-2548-BB59-14D5E959B3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1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D4A76FC-6FFB-0632-7F04-3385CE819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01BD-7893-9B42-87D3-1DA6533A6BC6}" type="datetimeFigureOut">
              <a:rPr lang="en-US" smtClean="0"/>
              <a:t>3/1/23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A0BB5C-3F9E-23E5-0D85-9B8DBCC4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3E5953-7096-22A9-8BFF-DFC08B36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AC69-A2E3-2548-BB59-14D5E959B3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2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3BC09-F0CA-4D83-CC85-1882122D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54D9AF-3D41-12A4-51D9-1363E76B7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D345DD-668B-E96E-353D-01310B80E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7A0103-5FEC-A76A-CC14-DC5D2759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01BD-7893-9B42-87D3-1DA6533A6BC6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6A2254-8A73-8FED-2BEE-15310C81A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BABC0D-87D0-AFB3-AAB0-8DAFD607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AC69-A2E3-2548-BB59-14D5E959B3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4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0A74A-95A7-565F-7231-ADF308D4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64AB5E-2971-9595-8665-4FD9F5F63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EC3510-F9C6-506D-352C-1447F9B85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DB92B3-6A94-37AA-8B80-AC69D59C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01BD-7893-9B42-87D3-1DA6533A6BC6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7EFA07-BCBF-71AB-73E1-4791A1F6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9D613B-51C7-CC67-172E-CFABD584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AC69-A2E3-2548-BB59-14D5E959B3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0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88DEBA-6508-7015-6C31-1E2F7011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6EF579-09CC-07EF-1EFA-26D6DFE76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603ADB-70C1-8DAB-FC4F-387086B76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601BD-7893-9B42-87D3-1DA6533A6BC6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38EE93-4691-AB78-9D61-2E8E610AC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6EE6E5-C5B9-925C-75FE-C5ED92AE0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AC69-A2E3-2548-BB59-14D5E959B3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1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D4108A78-3711-345A-A2D4-E610609D99DB}"/>
              </a:ext>
            </a:extLst>
          </p:cNvPr>
          <p:cNvGrpSpPr/>
          <p:nvPr/>
        </p:nvGrpSpPr>
        <p:grpSpPr>
          <a:xfrm>
            <a:off x="3055643" y="2133343"/>
            <a:ext cx="4622800" cy="2794000"/>
            <a:chOff x="3055643" y="2133343"/>
            <a:chExt cx="4622800" cy="2794000"/>
          </a:xfrm>
        </p:grpSpPr>
        <p:pic>
          <p:nvPicPr>
            <p:cNvPr id="8" name="Imagen 7" descr="Imagen que contiene interior, tabla, computadora, tablero&#10;&#10;Descripción generada automáticamente">
              <a:extLst>
                <a:ext uri="{FF2B5EF4-FFF2-40B4-BE49-F238E27FC236}">
                  <a16:creationId xmlns:a16="http://schemas.microsoft.com/office/drawing/2014/main" id="{D878E1D2-7D73-9A11-E2BD-1E7D58782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5643" y="2133343"/>
              <a:ext cx="4622800" cy="2794000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3A5FC89F-2FED-7812-60CE-5215F36DAB54}"/>
                </a:ext>
              </a:extLst>
            </p:cNvPr>
            <p:cNvSpPr txBox="1"/>
            <p:nvPr/>
          </p:nvSpPr>
          <p:spPr>
            <a:xfrm>
              <a:off x="3055643" y="2207650"/>
              <a:ext cx="4622800" cy="738664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Zigzag movement due to a lack of diagonal movements in the action space when A* is applied to get a diagonal goal on a grid map representation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20904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28</Words>
  <Application>Microsoft Macintosh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felix.lopez@sogeclairaerospace.com</dc:creator>
  <cp:lastModifiedBy>felix.lopez@sogeclairaerospace.com</cp:lastModifiedBy>
  <cp:revision>1</cp:revision>
  <dcterms:created xsi:type="dcterms:W3CDTF">2023-03-01T10:48:39Z</dcterms:created>
  <dcterms:modified xsi:type="dcterms:W3CDTF">2023-03-01T13:23:43Z</dcterms:modified>
</cp:coreProperties>
</file>