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81"/>
    <p:restoredTop sz="94609"/>
  </p:normalViewPr>
  <p:slideViewPr>
    <p:cSldViewPr snapToGrid="0">
      <p:cViewPr>
        <p:scale>
          <a:sx n="121" d="100"/>
          <a:sy n="121" d="100"/>
        </p:scale>
        <p:origin x="2872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5DD9D-0FDA-C06F-EA42-64013ED9A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A4613-0460-F9C1-7507-36AB5A538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A3FD-EFD0-C46B-88FB-8FB134B4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48F5-FFD4-BE56-6088-1A40AC89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D87BA-F532-84BA-1740-B6CD90A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0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1FF3-AE14-D486-48DE-E33830C5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93F4D0-1E37-2EB6-790A-E6EB8ADB1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B47B8-AA18-D702-4891-093D12A0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1E40-5FBE-BDFC-4E2C-992A2EBD8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D1F7-6330-87B5-1F31-BC94158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B38087-77A3-7C5D-6CE3-DB5413D231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38C77-7096-DFB0-B72C-F09960AC2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9747B-B05F-E539-C4CE-4B1EC795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5985-B638-2A86-2D3A-C08B3069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CC9E8-31C8-EDF5-BA3C-F0AF25A4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9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7B05-8A04-0192-8F5C-1FF9A0D42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85326-C9F5-57DA-3344-217AB697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73F36-CD31-3755-203D-99A7AB7E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C4C89-35E5-7BE6-0EAC-74C475EFA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1F9EA-4F24-096C-0F5B-8711E158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42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CC2AA-F1B5-D015-CAB2-B09576D7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91FEF-E370-3271-C041-319AAF317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9806-9CDF-1091-8B20-68F528753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C312-7803-E741-BE3A-A41F2E37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379F9-A9BC-E107-9609-24722817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50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47DA-F67C-B43D-74E9-747ACB517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5626-E14F-DF2F-8543-C8ED3B4E0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A86EF-AB3F-4A85-7E24-411BC58215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C2A47-7DBF-1DD0-8644-5DA2FAF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23FAB-368E-F310-5C7E-06F978D8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310F2-60F7-F89C-B6DF-A7FC289B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8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B14C-9B53-49D5-DF60-EB80E604D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F6FB1-7A69-7B08-D0DC-1C2745463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683C1-249D-8853-948B-9959C1293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22A4F6-FD09-3FEA-1A9A-80576722A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1C5A1-3FA1-6E48-75A0-D4C62848A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6EED2-EA09-EF20-1C2F-5417AC89D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9E098-C667-7219-5018-11DEBF5A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183CFE-B891-7423-0291-CA6371FD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4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7D59-81FA-4040-03AF-9757C7E4D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31C61E-059F-46AE-CCE7-AB1AE6B49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C03A4-1F93-22B7-5051-48520860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13972-E6F8-5BAB-2E7F-6DF9DD573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3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2AF6FA-5B90-60DC-6041-51E7BCB3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DAF198-CEBC-D876-5453-3342DB57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4E819-1E3A-675B-A97F-E8FB225F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9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A7861-EAB4-4B9A-884B-EFF1BE45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F09F8-E9D6-85FA-800D-B5EDD5985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2F63-E958-6848-AA59-EA732C42C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E2C03-CB94-0368-88EF-8898B808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DAFD4-1786-88FE-8D1C-52B74FD8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DD42A-8BF3-7A22-C454-1D868B77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54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F91-4F88-904F-D382-4C70266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4B823-71A7-AEB6-D69A-426874B37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41B33-0501-CF55-940B-81E8B4A3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26D96-085E-CE16-8FDB-7E2FB2CD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46A3D-AA51-B160-F660-556B96BA6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E260C-F0B0-54F6-CE03-68A93801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7E6AF1-0573-4107-5710-C6FD867F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E59B8-C540-6EE2-DA3D-20AB9309D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0986D-6155-3290-BD56-2415B6541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0781BF-9B5A-584C-A5E5-2579FF7A588D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D684-D941-7F38-CF1D-104539830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C441-BD02-1625-42A3-22BE35BF71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E2D52A-5703-3B4C-AED5-5269986D8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C739-3532-C178-736B-056ECEEE2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Update on Thesis Progress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F06DB-86D4-D284-FDD7-C97DE2F567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negative external effects of deforestation on downstream populations in Brazil</a:t>
            </a:r>
          </a:p>
          <a:p>
            <a:r>
              <a:rPr lang="en-US" i="1" dirty="0"/>
              <a:t>Felix Schulz</a:t>
            </a:r>
          </a:p>
        </p:txBody>
      </p:sp>
    </p:spTree>
    <p:extLst>
      <p:ext uri="{BB962C8B-B14F-4D97-AF65-F5344CB8AC3E}">
        <p14:creationId xmlns:p14="http://schemas.microsoft.com/office/powerpoint/2010/main" val="1825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EFAEA8D-33E4-50E5-9B48-83D4D423ADF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877937" y="2628160"/>
            <a:ext cx="776212" cy="93747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8AF7B5-94C9-ADC7-D99F-1C7CC5DFA8D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537852" y="2628160"/>
            <a:ext cx="776212" cy="9374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FBB9B6-7D93-F63C-CD80-BAD546AE651C}"/>
              </a:ext>
            </a:extLst>
          </p:cNvPr>
          <p:cNvCxnSpPr>
            <a:cxnSpLocks/>
          </p:cNvCxnSpPr>
          <p:nvPr/>
        </p:nvCxnSpPr>
        <p:spPr>
          <a:xfrm flipV="1">
            <a:off x="2436085" y="4162656"/>
            <a:ext cx="0" cy="838198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631A867-6CE9-AD49-51F6-6DDC02FD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relationship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AEF9C8E-6EA3-FC4D-A4F6-F0CE5F08E164}"/>
              </a:ext>
            </a:extLst>
          </p:cNvPr>
          <p:cNvSpPr/>
          <p:nvPr/>
        </p:nvSpPr>
        <p:spPr>
          <a:xfrm>
            <a:off x="994234" y="2968610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Deforestation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F533217-191B-1335-7A7E-65117A609573}"/>
              </a:ext>
            </a:extLst>
          </p:cNvPr>
          <p:cNvSpPr/>
          <p:nvPr/>
        </p:nvSpPr>
        <p:spPr>
          <a:xfrm>
            <a:off x="8314065" y="2968610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Health Outcomes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37CA311-4636-46D2-10B8-D07050888364}"/>
              </a:ext>
            </a:extLst>
          </p:cNvPr>
          <p:cNvSpPr/>
          <p:nvPr/>
        </p:nvSpPr>
        <p:spPr>
          <a:xfrm>
            <a:off x="4654149" y="2031136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River Pollution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4F94884-4630-C303-D978-56920DB554E9}"/>
              </a:ext>
            </a:extLst>
          </p:cNvPr>
          <p:cNvSpPr/>
          <p:nvPr/>
        </p:nvSpPr>
        <p:spPr>
          <a:xfrm>
            <a:off x="994233" y="5000854"/>
            <a:ext cx="2883703" cy="11940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Cloud Cover</a:t>
            </a:r>
          </a:p>
        </p:txBody>
      </p:sp>
    </p:spTree>
    <p:extLst>
      <p:ext uri="{BB962C8B-B14F-4D97-AF65-F5344CB8AC3E}">
        <p14:creationId xmlns:p14="http://schemas.microsoft.com/office/powerpoint/2010/main" val="284965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4962-4439-DCB8-389D-4C5F2CF35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A1CE-15DC-4544-1676-C51B776D6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Established theoretical evidence for the central relationship</a:t>
            </a:r>
          </a:p>
          <a:p>
            <a:r>
              <a:rPr lang="en-US" dirty="0"/>
              <a:t>Collected complete data set</a:t>
            </a:r>
          </a:p>
          <a:p>
            <a:pPr lvl="1"/>
            <a:r>
              <a:rPr lang="en-US" dirty="0"/>
              <a:t>Complete, comprehensive river model</a:t>
            </a:r>
          </a:p>
          <a:p>
            <a:pPr lvl="1"/>
            <a:r>
              <a:rPr lang="en-US" dirty="0"/>
              <a:t>Exact attribution of deforestation to rivers</a:t>
            </a:r>
          </a:p>
          <a:p>
            <a:pPr lvl="1"/>
            <a:r>
              <a:rPr lang="en-US" dirty="0"/>
              <a:t>Health outcomes</a:t>
            </a:r>
          </a:p>
          <a:p>
            <a:pPr lvl="1"/>
            <a:r>
              <a:rPr lang="en-US" dirty="0"/>
              <a:t>Control variables</a:t>
            </a:r>
          </a:p>
          <a:p>
            <a:r>
              <a:rPr lang="en-US" dirty="0"/>
              <a:t>Estimated models</a:t>
            </a:r>
          </a:p>
        </p:txBody>
      </p:sp>
    </p:spTree>
    <p:extLst>
      <p:ext uri="{BB962C8B-B14F-4D97-AF65-F5344CB8AC3E}">
        <p14:creationId xmlns:p14="http://schemas.microsoft.com/office/powerpoint/2010/main" val="338796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1B50-4A69-DFDD-AD67-6F59DB57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8BAD7-A87D-47D1-AB69-4518F0C4D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4,522 stations across all of Brazil</a:t>
            </a:r>
          </a:p>
          <a:p>
            <a:r>
              <a:rPr lang="en-US" dirty="0"/>
              <a:t>Regress upstream deforestation on pollution</a:t>
            </a:r>
          </a:p>
        </p:txBody>
      </p:sp>
      <p:pic>
        <p:nvPicPr>
          <p:cNvPr id="5" name="Picture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47839F24-08CC-04BC-B786-92480F80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041" y="2865199"/>
            <a:ext cx="8993918" cy="344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51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CD72-89A1-3968-CBEC-280FFC7E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FC616-2DCC-E4B4-6F87-A0C3A5F51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Amazon, DETER fights deforestation</a:t>
            </a:r>
          </a:p>
          <a:p>
            <a:r>
              <a:rPr lang="en-US" dirty="0"/>
              <a:t>No surveillance without satellite imagery</a:t>
            </a:r>
          </a:p>
          <a:p>
            <a:r>
              <a:rPr lang="en-US" dirty="0"/>
              <a:t>Instrument exogenous (similar to </a:t>
            </a:r>
            <a:r>
              <a:rPr lang="en-US" dirty="0" err="1"/>
              <a:t>Assunção</a:t>
            </a:r>
            <a:r>
              <a:rPr lang="en-US" dirty="0"/>
              <a:t> et al. (2023)) and relevant:</a:t>
            </a:r>
          </a:p>
        </p:txBody>
      </p:sp>
      <p:pic>
        <p:nvPicPr>
          <p:cNvPr id="5" name="Picture 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85C04F27-472B-0122-B781-B42D4B97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873" y="3635498"/>
            <a:ext cx="6126218" cy="285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957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0D51-70CE-A597-4D42-3D475414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Outcomes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65F36-38EF-29CC-3C2F-EF409620B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appears to be no impact on the mortality rate</a:t>
            </a:r>
          </a:p>
          <a:p>
            <a:r>
              <a:rPr lang="en-US" dirty="0"/>
              <a:t>I observe that deforestation in upstream municipalities decreases hospitalizations </a:t>
            </a:r>
            <a:r>
              <a:rPr lang="en-US" dirty="0" err="1"/>
              <a:t>c.p.</a:t>
            </a:r>
            <a:endParaRPr lang="en-US" dirty="0"/>
          </a:p>
        </p:txBody>
      </p:sp>
      <p:pic>
        <p:nvPicPr>
          <p:cNvPr id="5" name="Picture 4" descr="A screenshot of a report&#10;&#10;Description automatically generated">
            <a:extLst>
              <a:ext uri="{FF2B5EF4-FFF2-40B4-BE49-F238E27FC236}">
                <a16:creationId xmlns:a16="http://schemas.microsoft.com/office/drawing/2014/main" id="{0D76227F-60F5-308C-2F98-D2735EEAEA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1"/>
          <a:stretch/>
        </p:blipFill>
        <p:spPr>
          <a:xfrm>
            <a:off x="4241360" y="2995448"/>
            <a:ext cx="7498232" cy="357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59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B399-928F-FF34-FECF-7ECBCBA26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Weeks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31105-2B12-96BE-E9F7-3EF868065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economic manuscript</a:t>
            </a:r>
          </a:p>
          <a:p>
            <a:r>
              <a:rPr lang="en-US" dirty="0"/>
              <a:t>Explain central elements of code (&gt;70% of workload)</a:t>
            </a:r>
          </a:p>
          <a:p>
            <a:r>
              <a:rPr lang="en-US" dirty="0"/>
              <a:t>More detailed hospitalization cases?</a:t>
            </a:r>
          </a:p>
          <a:p>
            <a:r>
              <a:rPr lang="en-US" dirty="0"/>
              <a:t>DDD comparing deforestation in and out of the Amazon before and after 2005</a:t>
            </a:r>
          </a:p>
          <a:p>
            <a:r>
              <a:rPr lang="en-US" dirty="0"/>
              <a:t>A similar placebo test for the validity of the instrument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89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173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Update on Thesis Progress</vt:lpstr>
      <vt:lpstr>Main relationship</vt:lpstr>
      <vt:lpstr>General Progress</vt:lpstr>
      <vt:lpstr>Sensor Data</vt:lpstr>
      <vt:lpstr>Health Outcomes</vt:lpstr>
      <vt:lpstr>Health Outcomes (contd.)</vt:lpstr>
      <vt:lpstr>Upcoming Weeks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Schulz</dc:creator>
  <cp:lastModifiedBy>Felix Schulz</cp:lastModifiedBy>
  <cp:revision>1</cp:revision>
  <dcterms:created xsi:type="dcterms:W3CDTF">2024-07-11T13:09:48Z</dcterms:created>
  <dcterms:modified xsi:type="dcterms:W3CDTF">2024-07-11T14:12:57Z</dcterms:modified>
</cp:coreProperties>
</file>