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7.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5"/>
  </p:notesMasterIdLst>
  <p:sldIdLst>
    <p:sldId id="799" r:id="rId2"/>
    <p:sldId id="952" r:id="rId3"/>
    <p:sldId id="953" r:id="rId4"/>
    <p:sldId id="966" r:id="rId5"/>
    <p:sldId id="967" r:id="rId6"/>
    <p:sldId id="973" r:id="rId7"/>
    <p:sldId id="968" r:id="rId8"/>
    <p:sldId id="969" r:id="rId9"/>
    <p:sldId id="970" r:id="rId10"/>
    <p:sldId id="971" r:id="rId11"/>
    <p:sldId id="972" r:id="rId12"/>
    <p:sldId id="962" r:id="rId13"/>
    <p:sldId id="9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5CCE35-B5DC-C246-A7D7-B83D32B1EF9D}">
          <p14:sldIdLst>
            <p14:sldId id="799"/>
            <p14:sldId id="952"/>
            <p14:sldId id="953"/>
            <p14:sldId id="966"/>
            <p14:sldId id="967"/>
            <p14:sldId id="973"/>
            <p14:sldId id="968"/>
            <p14:sldId id="969"/>
            <p14:sldId id="970"/>
            <p14:sldId id="971"/>
            <p14:sldId id="972"/>
            <p14:sldId id="962"/>
            <p14:sldId id="9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an-Baptiste Débordès" initials="JD" lastIdx="3" clrIdx="0">
    <p:extLst>
      <p:ext uri="{19B8F6BF-5375-455C-9EA6-DF929625EA0E}">
        <p15:presenceInfo xmlns:p15="http://schemas.microsoft.com/office/powerpoint/2012/main" userId="S-1-5-21-3354105759-1656516549-2535826711-398631" providerId="AD"/>
      </p:ext>
    </p:extLst>
  </p:cmAuthor>
  <p:cmAuthor id="2" name="Saba, Johan" initials="SJ" lastIdx="1" clrIdx="1">
    <p:extLst>
      <p:ext uri="{19B8F6BF-5375-455C-9EA6-DF929625EA0E}">
        <p15:presenceInfo xmlns:p15="http://schemas.microsoft.com/office/powerpoint/2012/main" userId="Saba, Johan" providerId="None"/>
      </p:ext>
    </p:extLst>
  </p:cmAuthor>
  <p:cmAuthor id="3" name="Johan Saba" initials="JS" lastIdx="1" clrIdx="2">
    <p:extLst>
      <p:ext uri="{19B8F6BF-5375-455C-9EA6-DF929625EA0E}">
        <p15:presenceInfo xmlns:p15="http://schemas.microsoft.com/office/powerpoint/2012/main" userId="Johan Sab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DD3"/>
    <a:srgbClr val="B3F29F"/>
    <a:srgbClr val="008DD4"/>
    <a:srgbClr val="3F5A7A"/>
    <a:srgbClr val="FF7065"/>
    <a:srgbClr val="47990C"/>
    <a:srgbClr val="FF9E02"/>
    <a:srgbClr val="6588B0"/>
    <a:srgbClr val="003C71"/>
    <a:srgbClr val="D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9290DF-5923-6D4A-83D2-CCCB584B481B}" v="2" dt="2019-08-16T18:12:54.01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43" autoAdjust="0"/>
    <p:restoredTop sz="74150" autoAdjust="0"/>
  </p:normalViewPr>
  <p:slideViewPr>
    <p:cSldViewPr snapToGrid="0">
      <p:cViewPr>
        <p:scale>
          <a:sx n="118" d="100"/>
          <a:sy n="118" d="100"/>
        </p:scale>
        <p:origin x="1536" y="1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p:scale>
          <a:sx n="120" d="100"/>
          <a:sy n="120" d="100"/>
        </p:scale>
        <p:origin x="3824" y="1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x Simard" userId="0ff2320e-25dc-476a-99f1-d12bd5d46f7f" providerId="ADAL" clId="{A8F3EF81-C497-A949-B696-6E6BA043C220}"/>
    <pc:docChg chg="undo custSel addSld delSld modSld sldOrd delSection modSection">
      <pc:chgData name="Felix Simard" userId="0ff2320e-25dc-476a-99f1-d12bd5d46f7f" providerId="ADAL" clId="{A8F3EF81-C497-A949-B696-6E6BA043C220}" dt="2019-06-21T14:24:53.528" v="15856" actId="1076"/>
      <pc:docMkLst>
        <pc:docMk/>
      </pc:docMkLst>
      <pc:sldChg chg="modSp modNotes modNotesTx">
        <pc:chgData name="Felix Simard" userId="0ff2320e-25dc-476a-99f1-d12bd5d46f7f" providerId="ADAL" clId="{A8F3EF81-C497-A949-B696-6E6BA043C220}" dt="2019-06-20T16:20:53.428" v="15851" actId="20577"/>
        <pc:sldMkLst>
          <pc:docMk/>
          <pc:sldMk cId="3912192474" sldId="799"/>
        </pc:sldMkLst>
        <pc:spChg chg="mod">
          <ac:chgData name="Felix Simard" userId="0ff2320e-25dc-476a-99f1-d12bd5d46f7f" providerId="ADAL" clId="{A8F3EF81-C497-A949-B696-6E6BA043C220}" dt="2019-06-19T12:43:03.369" v="512" actId="20577"/>
          <ac:spMkLst>
            <pc:docMk/>
            <pc:sldMk cId="3912192474" sldId="799"/>
            <ac:spMk id="2" creationId="{D14A59B0-A0F2-4DDD-BF19-9C8AC63D5547}"/>
          </ac:spMkLst>
        </pc:spChg>
        <pc:spChg chg="mod">
          <ac:chgData name="Felix Simard" userId="0ff2320e-25dc-476a-99f1-d12bd5d46f7f" providerId="ADAL" clId="{A8F3EF81-C497-A949-B696-6E6BA043C220}" dt="2019-06-18T19:42:13.800" v="20" actId="20577"/>
          <ac:spMkLst>
            <pc:docMk/>
            <pc:sldMk cId="3912192474" sldId="799"/>
            <ac:spMk id="3" creationId="{635FCF75-48FC-4622-B9D3-89999024394E}"/>
          </ac:spMkLst>
        </pc:spChg>
        <pc:spChg chg="mod">
          <ac:chgData name="Felix Simard" userId="0ff2320e-25dc-476a-99f1-d12bd5d46f7f" providerId="ADAL" clId="{A8F3EF81-C497-A949-B696-6E6BA043C220}" dt="2019-06-19T15:01:52.458" v="4223" actId="20577"/>
          <ac:spMkLst>
            <pc:docMk/>
            <pc:sldMk cId="3912192474" sldId="799"/>
            <ac:spMk id="4" creationId="{1978B195-5CA1-4017-AF29-3999BE2EE6C8}"/>
          </ac:spMkLst>
        </pc:spChg>
      </pc:sldChg>
      <pc:sldChg chg="addSp delSp modSp modNotes">
        <pc:chgData name="Felix Simard" userId="0ff2320e-25dc-476a-99f1-d12bd5d46f7f" providerId="ADAL" clId="{A8F3EF81-C497-A949-B696-6E6BA043C220}" dt="2019-06-20T15:44:34.509" v="12791" actId="1036"/>
        <pc:sldMkLst>
          <pc:docMk/>
          <pc:sldMk cId="56952092" sldId="952"/>
        </pc:sldMkLst>
        <pc:spChg chg="add del mod">
          <ac:chgData name="Felix Simard" userId="0ff2320e-25dc-476a-99f1-d12bd5d46f7f" providerId="ADAL" clId="{A8F3EF81-C497-A949-B696-6E6BA043C220}" dt="2019-06-18T19:44:32.694" v="121"/>
          <ac:spMkLst>
            <pc:docMk/>
            <pc:sldMk cId="56952092" sldId="952"/>
            <ac:spMk id="2" creationId="{D7239A54-FC37-F949-8F08-03CBAE29FB0B}"/>
          </ac:spMkLst>
        </pc:spChg>
        <pc:spChg chg="add mod">
          <ac:chgData name="Felix Simard" userId="0ff2320e-25dc-476a-99f1-d12bd5d46f7f" providerId="ADAL" clId="{A8F3EF81-C497-A949-B696-6E6BA043C220}" dt="2019-06-19T12:46:12.339" v="549" actId="164"/>
          <ac:spMkLst>
            <pc:docMk/>
            <pc:sldMk cId="56952092" sldId="952"/>
            <ac:spMk id="4" creationId="{55E21F27-8A1F-C24D-870F-E63E04176954}"/>
          </ac:spMkLst>
        </pc:spChg>
        <pc:spChg chg="add mod">
          <ac:chgData name="Felix Simard" userId="0ff2320e-25dc-476a-99f1-d12bd5d46f7f" providerId="ADAL" clId="{A8F3EF81-C497-A949-B696-6E6BA043C220}" dt="2019-06-19T12:46:48.051" v="576" actId="14100"/>
          <ac:spMkLst>
            <pc:docMk/>
            <pc:sldMk cId="56952092" sldId="952"/>
            <ac:spMk id="5" creationId="{2673E0B0-1EE2-2F47-A6C6-A7A18C2DC4B7}"/>
          </ac:spMkLst>
        </pc:spChg>
        <pc:spChg chg="mod">
          <ac:chgData name="Felix Simard" userId="0ff2320e-25dc-476a-99f1-d12bd5d46f7f" providerId="ADAL" clId="{A8F3EF81-C497-A949-B696-6E6BA043C220}" dt="2019-06-19T12:46:43.872" v="574" actId="14100"/>
          <ac:spMkLst>
            <pc:docMk/>
            <pc:sldMk cId="56952092" sldId="952"/>
            <ac:spMk id="11" creationId="{6DDC9704-2295-5948-BCE4-9B1BFDCBF0DC}"/>
          </ac:spMkLst>
        </pc:spChg>
        <pc:spChg chg="mod">
          <ac:chgData name="Felix Simard" userId="0ff2320e-25dc-476a-99f1-d12bd5d46f7f" providerId="ADAL" clId="{A8F3EF81-C497-A949-B696-6E6BA043C220}" dt="2019-06-19T15:17:53.227" v="5677" actId="20577"/>
          <ac:spMkLst>
            <pc:docMk/>
            <pc:sldMk cId="56952092" sldId="952"/>
            <ac:spMk id="13" creationId="{E98790E6-1738-4883-A14C-02E673A7F5A6}"/>
          </ac:spMkLst>
        </pc:spChg>
        <pc:spChg chg="mod">
          <ac:chgData name="Felix Simard" userId="0ff2320e-25dc-476a-99f1-d12bd5d46f7f" providerId="ADAL" clId="{A8F3EF81-C497-A949-B696-6E6BA043C220}" dt="2019-06-19T12:47:02.494" v="592" actId="14100"/>
          <ac:spMkLst>
            <pc:docMk/>
            <pc:sldMk cId="56952092" sldId="952"/>
            <ac:spMk id="15" creationId="{11F97EB2-E9A4-2440-B80B-F2ECC8D7DFDA}"/>
          </ac:spMkLst>
        </pc:spChg>
        <pc:spChg chg="mod">
          <ac:chgData name="Felix Simard" userId="0ff2320e-25dc-476a-99f1-d12bd5d46f7f" providerId="ADAL" clId="{A8F3EF81-C497-A949-B696-6E6BA043C220}" dt="2019-06-19T12:46:00.119" v="544" actId="1076"/>
          <ac:spMkLst>
            <pc:docMk/>
            <pc:sldMk cId="56952092" sldId="952"/>
            <ac:spMk id="20" creationId="{0D2B9CB9-2DBB-4FD8-B460-39C1DCFFBF5A}"/>
          </ac:spMkLst>
        </pc:spChg>
        <pc:grpChg chg="add del mod">
          <ac:chgData name="Felix Simard" userId="0ff2320e-25dc-476a-99f1-d12bd5d46f7f" providerId="ADAL" clId="{A8F3EF81-C497-A949-B696-6E6BA043C220}" dt="2019-06-19T12:48:07.492" v="603" actId="478"/>
          <ac:grpSpMkLst>
            <pc:docMk/>
            <pc:sldMk cId="56952092" sldId="952"/>
            <ac:grpSpMk id="6" creationId="{0CDCD4B6-3CEA-C341-A64D-655C7CDE3BEA}"/>
          </ac:grpSpMkLst>
        </pc:grpChg>
        <pc:grpChg chg="add del mod">
          <ac:chgData name="Felix Simard" userId="0ff2320e-25dc-476a-99f1-d12bd5d46f7f" providerId="ADAL" clId="{A8F3EF81-C497-A949-B696-6E6BA043C220}" dt="2019-06-19T12:47:45.277" v="598"/>
          <ac:grpSpMkLst>
            <pc:docMk/>
            <pc:sldMk cId="56952092" sldId="952"/>
            <ac:grpSpMk id="9" creationId="{DE3B579D-BDAC-F047-8D62-E7F24552C599}"/>
          </ac:grpSpMkLst>
        </pc:grpChg>
        <pc:grpChg chg="add del mod">
          <ac:chgData name="Felix Simard" userId="0ff2320e-25dc-476a-99f1-d12bd5d46f7f" providerId="ADAL" clId="{A8F3EF81-C497-A949-B696-6E6BA043C220}" dt="2019-06-19T12:48:08.885" v="604" actId="478"/>
          <ac:grpSpMkLst>
            <pc:docMk/>
            <pc:sldMk cId="56952092" sldId="952"/>
            <ac:grpSpMk id="12" creationId="{C751EC67-8B62-3C44-ACEE-57EDBA09C72A}"/>
          </ac:grpSpMkLst>
        </pc:grpChg>
      </pc:sldChg>
      <pc:sldChg chg="addSp delSp modSp ord modNotes">
        <pc:chgData name="Felix Simard" userId="0ff2320e-25dc-476a-99f1-d12bd5d46f7f" providerId="ADAL" clId="{A8F3EF81-C497-A949-B696-6E6BA043C220}" dt="2019-06-20T15:44:29.893" v="12788" actId="1076"/>
        <pc:sldMkLst>
          <pc:docMk/>
          <pc:sldMk cId="3321346764" sldId="953"/>
        </pc:sldMkLst>
        <pc:spChg chg="mod">
          <ac:chgData name="Felix Simard" userId="0ff2320e-25dc-476a-99f1-d12bd5d46f7f" providerId="ADAL" clId="{A8F3EF81-C497-A949-B696-6E6BA043C220}" dt="2019-06-19T13:31:57.345" v="2734" actId="208"/>
          <ac:spMkLst>
            <pc:docMk/>
            <pc:sldMk cId="3321346764" sldId="953"/>
            <ac:spMk id="6" creationId="{ECF8BE2D-A0A2-254A-BF70-0BBBEF1FCC1A}"/>
          </ac:spMkLst>
        </pc:spChg>
        <pc:spChg chg="mod">
          <ac:chgData name="Felix Simard" userId="0ff2320e-25dc-476a-99f1-d12bd5d46f7f" providerId="ADAL" clId="{A8F3EF81-C497-A949-B696-6E6BA043C220}" dt="2019-06-19T13:31:49.224" v="2732" actId="207"/>
          <ac:spMkLst>
            <pc:docMk/>
            <pc:sldMk cId="3321346764" sldId="953"/>
            <ac:spMk id="7" creationId="{25C19D7E-6271-A145-8699-583815418CEA}"/>
          </ac:spMkLst>
        </pc:spChg>
        <pc:spChg chg="mod">
          <ac:chgData name="Felix Simard" userId="0ff2320e-25dc-476a-99f1-d12bd5d46f7f" providerId="ADAL" clId="{A8F3EF81-C497-A949-B696-6E6BA043C220}" dt="2019-06-18T19:45:05.480" v="141" actId="20577"/>
          <ac:spMkLst>
            <pc:docMk/>
            <pc:sldMk cId="3321346764" sldId="953"/>
            <ac:spMk id="13" creationId="{E98790E6-1738-4883-A14C-02E673A7F5A6}"/>
          </ac:spMkLst>
        </pc:spChg>
        <pc:spChg chg="mod">
          <ac:chgData name="Felix Simard" userId="0ff2320e-25dc-476a-99f1-d12bd5d46f7f" providerId="ADAL" clId="{A8F3EF81-C497-A949-B696-6E6BA043C220}" dt="2019-06-19T15:01:31.856" v="4206" actId="20577"/>
          <ac:spMkLst>
            <pc:docMk/>
            <pc:sldMk cId="3321346764" sldId="953"/>
            <ac:spMk id="20" creationId="{0D2B9CB9-2DBB-4FD8-B460-39C1DCFFBF5A}"/>
          </ac:spMkLst>
        </pc:spChg>
        <pc:spChg chg="add mod">
          <ac:chgData name="Felix Simard" userId="0ff2320e-25dc-476a-99f1-d12bd5d46f7f" providerId="ADAL" clId="{A8F3EF81-C497-A949-B696-6E6BA043C220}" dt="2019-06-19T15:00:51.724" v="4191" actId="2085"/>
          <ac:spMkLst>
            <pc:docMk/>
            <pc:sldMk cId="3321346764" sldId="953"/>
            <ac:spMk id="46" creationId="{9AA36213-D950-A844-9FAF-1E99D694AA27}"/>
          </ac:spMkLst>
        </pc:spChg>
        <pc:spChg chg="add mod">
          <ac:chgData name="Felix Simard" userId="0ff2320e-25dc-476a-99f1-d12bd5d46f7f" providerId="ADAL" clId="{A8F3EF81-C497-A949-B696-6E6BA043C220}" dt="2019-06-19T15:00:57.321" v="4192" actId="2085"/>
          <ac:spMkLst>
            <pc:docMk/>
            <pc:sldMk cId="3321346764" sldId="953"/>
            <ac:spMk id="50" creationId="{D364F389-3DFD-8147-8681-82BC8481CD78}"/>
          </ac:spMkLst>
        </pc:spChg>
        <pc:spChg chg="add mod">
          <ac:chgData name="Felix Simard" userId="0ff2320e-25dc-476a-99f1-d12bd5d46f7f" providerId="ADAL" clId="{A8F3EF81-C497-A949-B696-6E6BA043C220}" dt="2019-06-19T15:01:16.783" v="4200" actId="2085"/>
          <ac:spMkLst>
            <pc:docMk/>
            <pc:sldMk cId="3321346764" sldId="953"/>
            <ac:spMk id="51" creationId="{643FF4CE-EBDD-9648-9020-4AE7C77A060D}"/>
          </ac:spMkLst>
        </pc:spChg>
        <pc:spChg chg="add mod">
          <ac:chgData name="Felix Simard" userId="0ff2320e-25dc-476a-99f1-d12bd5d46f7f" providerId="ADAL" clId="{A8F3EF81-C497-A949-B696-6E6BA043C220}" dt="2019-06-19T15:00:46.409" v="4190" actId="207"/>
          <ac:spMkLst>
            <pc:docMk/>
            <pc:sldMk cId="3321346764" sldId="953"/>
            <ac:spMk id="57" creationId="{2E62EE0E-03D8-6648-822D-BE66A60F690C}"/>
          </ac:spMkLst>
        </pc:spChg>
        <pc:spChg chg="add mod">
          <ac:chgData name="Felix Simard" userId="0ff2320e-25dc-476a-99f1-d12bd5d46f7f" providerId="ADAL" clId="{A8F3EF81-C497-A949-B696-6E6BA043C220}" dt="2019-06-19T15:01:04.676" v="4194" actId="207"/>
          <ac:spMkLst>
            <pc:docMk/>
            <pc:sldMk cId="3321346764" sldId="953"/>
            <ac:spMk id="58" creationId="{A4EF7E61-EC36-5F4F-AB4B-C20848676345}"/>
          </ac:spMkLst>
        </pc:spChg>
        <pc:spChg chg="add mod">
          <ac:chgData name="Felix Simard" userId="0ff2320e-25dc-476a-99f1-d12bd5d46f7f" providerId="ADAL" clId="{A8F3EF81-C497-A949-B696-6E6BA043C220}" dt="2019-06-19T15:01:13.393" v="4198" actId="207"/>
          <ac:spMkLst>
            <pc:docMk/>
            <pc:sldMk cId="3321346764" sldId="953"/>
            <ac:spMk id="59" creationId="{874B71E5-3AD4-B249-9747-BA1260090095}"/>
          </ac:spMkLst>
        </pc:spChg>
        <pc:spChg chg="add mod">
          <ac:chgData name="Felix Simard" userId="0ff2320e-25dc-476a-99f1-d12bd5d46f7f" providerId="ADAL" clId="{A8F3EF81-C497-A949-B696-6E6BA043C220}" dt="2019-06-19T15:00:01.764" v="4184" actId="207"/>
          <ac:spMkLst>
            <pc:docMk/>
            <pc:sldMk cId="3321346764" sldId="953"/>
            <ac:spMk id="60" creationId="{DAB25655-95D0-674E-9BC3-13D9279E8C75}"/>
          </ac:spMkLst>
        </pc:spChg>
        <pc:spChg chg="add mod">
          <ac:chgData name="Felix Simard" userId="0ff2320e-25dc-476a-99f1-d12bd5d46f7f" providerId="ADAL" clId="{A8F3EF81-C497-A949-B696-6E6BA043C220}" dt="2019-06-19T16:44:57.768" v="5858" actId="20577"/>
          <ac:spMkLst>
            <pc:docMk/>
            <pc:sldMk cId="3321346764" sldId="953"/>
            <ac:spMk id="61" creationId="{D7F12E9C-90D3-494A-9631-FE5FC9BBEB13}"/>
          </ac:spMkLst>
        </pc:spChg>
        <pc:spChg chg="add mod">
          <ac:chgData name="Felix Simard" userId="0ff2320e-25dc-476a-99f1-d12bd5d46f7f" providerId="ADAL" clId="{A8F3EF81-C497-A949-B696-6E6BA043C220}" dt="2019-06-19T15:00:17.310" v="4188" actId="207"/>
          <ac:spMkLst>
            <pc:docMk/>
            <pc:sldMk cId="3321346764" sldId="953"/>
            <ac:spMk id="62" creationId="{D9C97F3D-8AC1-2745-BC7D-632C7ED2DC9C}"/>
          </ac:spMkLst>
        </pc:spChg>
        <pc:grpChg chg="add mod">
          <ac:chgData name="Felix Simard" userId="0ff2320e-25dc-476a-99f1-d12bd5d46f7f" providerId="ADAL" clId="{A8F3EF81-C497-A949-B696-6E6BA043C220}" dt="2019-06-19T13:31:44.124" v="2731" actId="207"/>
          <ac:grpSpMkLst>
            <pc:docMk/>
            <pc:sldMk cId="3321346764" sldId="953"/>
            <ac:grpSpMk id="5" creationId="{B67573BC-A8DC-B646-B1D6-7A39F5251F8A}"/>
          </ac:grpSpMkLst>
        </pc:grpChg>
        <pc:picChg chg="add del mod">
          <ac:chgData name="Felix Simard" userId="0ff2320e-25dc-476a-99f1-d12bd5d46f7f" providerId="ADAL" clId="{A8F3EF81-C497-A949-B696-6E6BA043C220}" dt="2019-06-19T13:11:15.562" v="1442"/>
          <ac:picMkLst>
            <pc:docMk/>
            <pc:sldMk cId="3321346764" sldId="953"/>
            <ac:picMk id="56" creationId="{C44CE1AB-3A7D-9A4D-942B-3BF07DFFD681}"/>
          </ac:picMkLst>
        </pc:picChg>
        <pc:picChg chg="add del mod">
          <ac:chgData name="Felix Simard" userId="0ff2320e-25dc-476a-99f1-d12bd5d46f7f" providerId="ADAL" clId="{A8F3EF81-C497-A949-B696-6E6BA043C220}" dt="2019-06-19T13:41:53.884" v="2912" actId="478"/>
          <ac:picMkLst>
            <pc:docMk/>
            <pc:sldMk cId="3321346764" sldId="953"/>
            <ac:picMk id="64" creationId="{B322E450-8C4D-FF43-AC81-ACA778DD68B0}"/>
          </ac:picMkLst>
        </pc:picChg>
        <pc:cxnChg chg="add del mod">
          <ac:chgData name="Felix Simard" userId="0ff2320e-25dc-476a-99f1-d12bd5d46f7f" providerId="ADAL" clId="{A8F3EF81-C497-A949-B696-6E6BA043C220}" dt="2019-06-19T13:03:45.408" v="1355" actId="478"/>
          <ac:cxnSpMkLst>
            <pc:docMk/>
            <pc:sldMk cId="3321346764" sldId="953"/>
            <ac:cxnSpMk id="4" creationId="{4EA266AA-F5BF-964E-B905-07AA7B68CE8F}"/>
          </ac:cxnSpMkLst>
        </pc:cxnChg>
        <pc:cxnChg chg="add mod">
          <ac:chgData name="Felix Simard" userId="0ff2320e-25dc-476a-99f1-d12bd5d46f7f" providerId="ADAL" clId="{A8F3EF81-C497-A949-B696-6E6BA043C220}" dt="2019-06-19T13:09:39.675" v="1428" actId="692"/>
          <ac:cxnSpMkLst>
            <pc:docMk/>
            <pc:sldMk cId="3321346764" sldId="953"/>
            <ac:cxnSpMk id="17" creationId="{4D31FB47-5941-AF43-9B9C-4DEF744199D7}"/>
          </ac:cxnSpMkLst>
        </pc:cxnChg>
        <pc:cxnChg chg="add mod">
          <ac:chgData name="Felix Simard" userId="0ff2320e-25dc-476a-99f1-d12bd5d46f7f" providerId="ADAL" clId="{A8F3EF81-C497-A949-B696-6E6BA043C220}" dt="2019-06-19T13:09:58.108" v="1431" actId="692"/>
          <ac:cxnSpMkLst>
            <pc:docMk/>
            <pc:sldMk cId="3321346764" sldId="953"/>
            <ac:cxnSpMk id="27" creationId="{55D78944-1ED2-5746-B532-F9C9EF6A7AF4}"/>
          </ac:cxnSpMkLst>
        </pc:cxnChg>
        <pc:cxnChg chg="add mod">
          <ac:chgData name="Felix Simard" userId="0ff2320e-25dc-476a-99f1-d12bd5d46f7f" providerId="ADAL" clId="{A8F3EF81-C497-A949-B696-6E6BA043C220}" dt="2019-06-19T13:09:52.941" v="1430" actId="692"/>
          <ac:cxnSpMkLst>
            <pc:docMk/>
            <pc:sldMk cId="3321346764" sldId="953"/>
            <ac:cxnSpMk id="30" creationId="{BDBB6DC9-AEF3-0A4F-AE8A-C72269C61BC1}"/>
          </ac:cxnSpMkLst>
        </pc:cxnChg>
        <pc:cxnChg chg="add del mod">
          <ac:chgData name="Felix Simard" userId="0ff2320e-25dc-476a-99f1-d12bd5d46f7f" providerId="ADAL" clId="{A8F3EF81-C497-A949-B696-6E6BA043C220}" dt="2019-06-19T13:05:57.390" v="1388"/>
          <ac:cxnSpMkLst>
            <pc:docMk/>
            <pc:sldMk cId="3321346764" sldId="953"/>
            <ac:cxnSpMk id="38" creationId="{8F2CEC25-E7FF-CC47-9E28-80A571006917}"/>
          </ac:cxnSpMkLst>
        </pc:cxnChg>
      </pc:sldChg>
      <pc:sldChg chg="modSp modNotes">
        <pc:chgData name="Felix Simard" userId="0ff2320e-25dc-476a-99f1-d12bd5d46f7f" providerId="ADAL" clId="{A8F3EF81-C497-A949-B696-6E6BA043C220}" dt="2019-06-20T16:18:42.349" v="15621" actId="20577"/>
        <pc:sldMkLst>
          <pc:docMk/>
          <pc:sldMk cId="1522322533" sldId="962"/>
        </pc:sldMkLst>
        <pc:spChg chg="mod">
          <ac:chgData name="Felix Simard" userId="0ff2320e-25dc-476a-99f1-d12bd5d46f7f" providerId="ADAL" clId="{A8F3EF81-C497-A949-B696-6E6BA043C220}" dt="2019-06-19T16:51:15.236" v="6038" actId="20577"/>
          <ac:spMkLst>
            <pc:docMk/>
            <pc:sldMk cId="1522322533" sldId="962"/>
            <ac:spMk id="13" creationId="{E98790E6-1738-4883-A14C-02E673A7F5A6}"/>
          </ac:spMkLst>
        </pc:spChg>
        <pc:spChg chg="mod">
          <ac:chgData name="Felix Simard" userId="0ff2320e-25dc-476a-99f1-d12bd5d46f7f" providerId="ADAL" clId="{A8F3EF81-C497-A949-B696-6E6BA043C220}" dt="2019-06-18T19:48:55.046" v="214" actId="20577"/>
          <ac:spMkLst>
            <pc:docMk/>
            <pc:sldMk cId="1522322533" sldId="962"/>
            <ac:spMk id="20" creationId="{0D2B9CB9-2DBB-4FD8-B460-39C1DCFFBF5A}"/>
          </ac:spMkLst>
        </pc:spChg>
      </pc:sldChg>
      <pc:sldChg chg="modSp modNotes">
        <pc:chgData name="Felix Simard" userId="0ff2320e-25dc-476a-99f1-d12bd5d46f7f" providerId="ADAL" clId="{A8F3EF81-C497-A949-B696-6E6BA043C220}" dt="2019-06-20T16:20:30.383" v="15850" actId="20577"/>
        <pc:sldMkLst>
          <pc:docMk/>
          <pc:sldMk cId="2312228180" sldId="965"/>
        </pc:sldMkLst>
        <pc:spChg chg="mod">
          <ac:chgData name="Felix Simard" userId="0ff2320e-25dc-476a-99f1-d12bd5d46f7f" providerId="ADAL" clId="{A8F3EF81-C497-A949-B696-6E6BA043C220}" dt="2019-06-20T15:14:51.107" v="11152" actId="20577"/>
          <ac:spMkLst>
            <pc:docMk/>
            <pc:sldMk cId="2312228180" sldId="965"/>
            <ac:spMk id="13" creationId="{E98790E6-1738-4883-A14C-02E673A7F5A6}"/>
          </ac:spMkLst>
        </pc:spChg>
        <pc:spChg chg="mod">
          <ac:chgData name="Felix Simard" userId="0ff2320e-25dc-476a-99f1-d12bd5d46f7f" providerId="ADAL" clId="{A8F3EF81-C497-A949-B696-6E6BA043C220}" dt="2019-06-19T15:07:46.509" v="4783" actId="20577"/>
          <ac:spMkLst>
            <pc:docMk/>
            <pc:sldMk cId="2312228180" sldId="965"/>
            <ac:spMk id="20" creationId="{0D2B9CB9-2DBB-4FD8-B460-39C1DCFFBF5A}"/>
          </ac:spMkLst>
        </pc:spChg>
      </pc:sldChg>
      <pc:sldChg chg="addSp delSp modSp add modNotes">
        <pc:chgData name="Felix Simard" userId="0ff2320e-25dc-476a-99f1-d12bd5d46f7f" providerId="ADAL" clId="{A8F3EF81-C497-A949-B696-6E6BA043C220}" dt="2019-06-20T15:44:26.544" v="12787" actId="1076"/>
        <pc:sldMkLst>
          <pc:docMk/>
          <pc:sldMk cId="2950260701" sldId="966"/>
        </pc:sldMkLst>
        <pc:spChg chg="mod">
          <ac:chgData name="Felix Simard" userId="0ff2320e-25dc-476a-99f1-d12bd5d46f7f" providerId="ADAL" clId="{A8F3EF81-C497-A949-B696-6E6BA043C220}" dt="2019-06-19T15:18:41.277" v="5692" actId="20577"/>
          <ac:spMkLst>
            <pc:docMk/>
            <pc:sldMk cId="2950260701" sldId="966"/>
            <ac:spMk id="20" creationId="{0D2B9CB9-2DBB-4FD8-B460-39C1DCFFBF5A}"/>
          </ac:spMkLst>
        </pc:spChg>
        <pc:spChg chg="add del mod">
          <ac:chgData name="Felix Simard" userId="0ff2320e-25dc-476a-99f1-d12bd5d46f7f" providerId="ADAL" clId="{A8F3EF81-C497-A949-B696-6E6BA043C220}" dt="2019-06-20T13:21:05.782" v="6358" actId="767"/>
          <ac:spMkLst>
            <pc:docMk/>
            <pc:sldMk cId="2950260701" sldId="966"/>
            <ac:spMk id="23" creationId="{EA0F6A97-2102-E14E-AFBD-DEF9E05FAFC1}"/>
          </ac:spMkLst>
        </pc:spChg>
        <pc:spChg chg="add del mod">
          <ac:chgData name="Felix Simard" userId="0ff2320e-25dc-476a-99f1-d12bd5d46f7f" providerId="ADAL" clId="{A8F3EF81-C497-A949-B696-6E6BA043C220}" dt="2019-06-20T13:22:04.907" v="6373" actId="767"/>
          <ac:spMkLst>
            <pc:docMk/>
            <pc:sldMk cId="2950260701" sldId="966"/>
            <ac:spMk id="38" creationId="{3DD7F1EC-5B59-8E49-85C1-8F08F37CEA19}"/>
          </ac:spMkLst>
        </pc:spChg>
        <pc:spChg chg="add del mod">
          <ac:chgData name="Felix Simard" userId="0ff2320e-25dc-476a-99f1-d12bd5d46f7f" providerId="ADAL" clId="{A8F3EF81-C497-A949-B696-6E6BA043C220}" dt="2019-06-20T13:22:58.853" v="6389" actId="767"/>
          <ac:spMkLst>
            <pc:docMk/>
            <pc:sldMk cId="2950260701" sldId="966"/>
            <ac:spMk id="47" creationId="{5A452F2F-E7EC-564C-B827-8578ADB6B6EB}"/>
          </ac:spMkLst>
        </pc:spChg>
        <pc:spChg chg="add del mod">
          <ac:chgData name="Felix Simard" userId="0ff2320e-25dc-476a-99f1-d12bd5d46f7f" providerId="ADAL" clId="{A8F3EF81-C497-A949-B696-6E6BA043C220}" dt="2019-06-19T13:29:58.417" v="2710"/>
          <ac:spMkLst>
            <pc:docMk/>
            <pc:sldMk cId="2950260701" sldId="966"/>
            <ac:spMk id="55" creationId="{C3C1E7C5-7C01-AF4B-AEB6-FFF6D2756E9D}"/>
          </ac:spMkLst>
        </pc:spChg>
        <pc:grpChg chg="add mod">
          <ac:chgData name="Felix Simard" userId="0ff2320e-25dc-476a-99f1-d12bd5d46f7f" providerId="ADAL" clId="{A8F3EF81-C497-A949-B696-6E6BA043C220}" dt="2019-06-20T13:22:26.978" v="6380" actId="1076"/>
          <ac:grpSpMkLst>
            <pc:docMk/>
            <pc:sldMk cId="2950260701" sldId="966"/>
            <ac:grpSpMk id="56" creationId="{EDF1BBCF-7C81-D54F-AE93-B36FC38933C4}"/>
          </ac:grpSpMkLst>
        </pc:grpChg>
        <pc:grpChg chg="add del mod">
          <ac:chgData name="Felix Simard" userId="0ff2320e-25dc-476a-99f1-d12bd5d46f7f" providerId="ADAL" clId="{A8F3EF81-C497-A949-B696-6E6BA043C220}" dt="2019-06-20T13:19:53.462" v="6327"/>
          <ac:grpSpMkLst>
            <pc:docMk/>
            <pc:sldMk cId="2950260701" sldId="966"/>
            <ac:grpSpMk id="57" creationId="{20389DDB-2634-C740-B238-ADBE6A813731}"/>
          </ac:grpSpMkLst>
        </pc:grpChg>
        <pc:picChg chg="add mod modCrop">
          <ac:chgData name="Felix Simard" userId="0ff2320e-25dc-476a-99f1-d12bd5d46f7f" providerId="ADAL" clId="{A8F3EF81-C497-A949-B696-6E6BA043C220}" dt="2019-06-20T13:22:19.906" v="6379" actId="14100"/>
          <ac:picMkLst>
            <pc:docMk/>
            <pc:sldMk cId="2950260701" sldId="966"/>
            <ac:picMk id="4" creationId="{E37829D6-A16C-6E4D-B3B5-320C049FBF2E}"/>
          </ac:picMkLst>
        </pc:picChg>
        <pc:picChg chg="add del">
          <ac:chgData name="Felix Simard" userId="0ff2320e-25dc-476a-99f1-d12bd5d46f7f" providerId="ADAL" clId="{A8F3EF81-C497-A949-B696-6E6BA043C220}" dt="2019-06-18T19:46:07.193" v="204"/>
          <ac:picMkLst>
            <pc:docMk/>
            <pc:sldMk cId="2950260701" sldId="966"/>
            <ac:picMk id="5" creationId="{23C98F3C-3DF9-184A-85A9-61A42332AFBB}"/>
          </ac:picMkLst>
        </pc:picChg>
        <pc:picChg chg="add del">
          <ac:chgData name="Felix Simard" userId="0ff2320e-25dc-476a-99f1-d12bd5d46f7f" providerId="ADAL" clId="{A8F3EF81-C497-A949-B696-6E6BA043C220}" dt="2019-06-18T19:46:06.439" v="203"/>
          <ac:picMkLst>
            <pc:docMk/>
            <pc:sldMk cId="2950260701" sldId="966"/>
            <ac:picMk id="6" creationId="{B2C31592-6D9C-4B48-B680-9B14D6EA709F}"/>
          </ac:picMkLst>
        </pc:picChg>
        <pc:picChg chg="add del mod">
          <ac:chgData name="Felix Simard" userId="0ff2320e-25dc-476a-99f1-d12bd5d46f7f" providerId="ADAL" clId="{A8F3EF81-C497-A949-B696-6E6BA043C220}" dt="2019-06-18T19:46:05.656" v="202"/>
          <ac:picMkLst>
            <pc:docMk/>
            <pc:sldMk cId="2950260701" sldId="966"/>
            <ac:picMk id="7" creationId="{148B3EE3-A65F-C648-8FCB-B8EB7E54D065}"/>
          </ac:picMkLst>
        </pc:picChg>
        <pc:picChg chg="add mod modCrop">
          <ac:chgData name="Felix Simard" userId="0ff2320e-25dc-476a-99f1-d12bd5d46f7f" providerId="ADAL" clId="{A8F3EF81-C497-A949-B696-6E6BA043C220}" dt="2019-06-20T13:21:18.967" v="6359" actId="732"/>
          <ac:picMkLst>
            <pc:docMk/>
            <pc:sldMk cId="2950260701" sldId="966"/>
            <ac:picMk id="8" creationId="{C02F0567-3C5C-9B4D-8411-15B9CB9E22FC}"/>
          </ac:picMkLst>
        </pc:picChg>
        <pc:inkChg chg="add del">
          <ac:chgData name="Felix Simard" userId="0ff2320e-25dc-476a-99f1-d12bd5d46f7f" providerId="ADAL" clId="{A8F3EF81-C497-A949-B696-6E6BA043C220}" dt="2019-06-20T13:20:04.891" v="6331" actId="9405"/>
          <ac:inkMkLst>
            <pc:docMk/>
            <pc:sldMk cId="2950260701" sldId="966"/>
            <ac:inkMk id="2" creationId="{349E4DDA-14D7-A847-88E9-1D661338EB0F}"/>
          </ac:inkMkLst>
        </pc:inkChg>
        <pc:inkChg chg="add del">
          <ac:chgData name="Felix Simard" userId="0ff2320e-25dc-476a-99f1-d12bd5d46f7f" providerId="ADAL" clId="{A8F3EF81-C497-A949-B696-6E6BA043C220}" dt="2019-06-20T13:20:04.526" v="6330" actId="9405"/>
          <ac:inkMkLst>
            <pc:docMk/>
            <pc:sldMk cId="2950260701" sldId="966"/>
            <ac:inkMk id="5" creationId="{7429356B-C736-CF4A-9B21-E8BD53500E79}"/>
          </ac:inkMkLst>
        </pc:inkChg>
        <pc:inkChg chg="add del">
          <ac:chgData name="Felix Simard" userId="0ff2320e-25dc-476a-99f1-d12bd5d46f7f" providerId="ADAL" clId="{A8F3EF81-C497-A949-B696-6E6BA043C220}" dt="2019-06-20T13:20:09.800" v="6333" actId="9405"/>
          <ac:inkMkLst>
            <pc:docMk/>
            <pc:sldMk cId="2950260701" sldId="966"/>
            <ac:inkMk id="6" creationId="{3BC8FDB2-CEE0-4143-88C0-FAF316D5635C}"/>
          </ac:inkMkLst>
        </pc:inkChg>
        <pc:inkChg chg="add del">
          <ac:chgData name="Felix Simard" userId="0ff2320e-25dc-476a-99f1-d12bd5d46f7f" providerId="ADAL" clId="{A8F3EF81-C497-A949-B696-6E6BA043C220}" dt="2019-06-20T13:20:16.976" v="6335" actId="9405"/>
          <ac:inkMkLst>
            <pc:docMk/>
            <pc:sldMk cId="2950260701" sldId="966"/>
            <ac:inkMk id="7" creationId="{F86D751A-2B49-0943-ABD9-65809290B55F}"/>
          </ac:inkMkLst>
        </pc:inkChg>
        <pc:inkChg chg="add del">
          <ac:chgData name="Felix Simard" userId="0ff2320e-25dc-476a-99f1-d12bd5d46f7f" providerId="ADAL" clId="{A8F3EF81-C497-A949-B696-6E6BA043C220}" dt="2019-06-20T13:20:19.744" v="6337" actId="9405"/>
          <ac:inkMkLst>
            <pc:docMk/>
            <pc:sldMk cId="2950260701" sldId="966"/>
            <ac:inkMk id="9" creationId="{03F853AF-7AF2-1344-A33B-0DCE7F36A9E7}"/>
          </ac:inkMkLst>
        </pc:inkChg>
        <pc:inkChg chg="add del">
          <ac:chgData name="Felix Simard" userId="0ff2320e-25dc-476a-99f1-d12bd5d46f7f" providerId="ADAL" clId="{A8F3EF81-C497-A949-B696-6E6BA043C220}" dt="2019-06-19T13:27:25.610" v="2645" actId="9405"/>
          <ac:inkMkLst>
            <pc:docMk/>
            <pc:sldMk cId="2950260701" sldId="966"/>
            <ac:inkMk id="9" creationId="{96DE2790-2C5A-D94F-8759-FAD0973E3F78}"/>
          </ac:inkMkLst>
        </pc:inkChg>
        <pc:inkChg chg="add del">
          <ac:chgData name="Felix Simard" userId="0ff2320e-25dc-476a-99f1-d12bd5d46f7f" providerId="ADAL" clId="{A8F3EF81-C497-A949-B696-6E6BA043C220}" dt="2019-06-20T13:20:22.044" v="6339" actId="9405"/>
          <ac:inkMkLst>
            <pc:docMk/>
            <pc:sldMk cId="2950260701" sldId="966"/>
            <ac:inkMk id="10" creationId="{077764C7-C1C9-9D42-A5E2-38B6AB302BBA}"/>
          </ac:inkMkLst>
        </pc:inkChg>
        <pc:inkChg chg="add del">
          <ac:chgData name="Felix Simard" userId="0ff2320e-25dc-476a-99f1-d12bd5d46f7f" providerId="ADAL" clId="{A8F3EF81-C497-A949-B696-6E6BA043C220}" dt="2019-06-19T13:27:32.264" v="2651" actId="9405"/>
          <ac:inkMkLst>
            <pc:docMk/>
            <pc:sldMk cId="2950260701" sldId="966"/>
            <ac:inkMk id="10" creationId="{7283CD4E-E180-7B45-A153-F38B4A87AB25}"/>
          </ac:inkMkLst>
        </pc:inkChg>
        <pc:inkChg chg="add del">
          <ac:chgData name="Felix Simard" userId="0ff2320e-25dc-476a-99f1-d12bd5d46f7f" providerId="ADAL" clId="{A8F3EF81-C497-A949-B696-6E6BA043C220}" dt="2019-06-19T13:27:31.834" v="2650" actId="9405"/>
          <ac:inkMkLst>
            <pc:docMk/>
            <pc:sldMk cId="2950260701" sldId="966"/>
            <ac:inkMk id="11" creationId="{59B8338D-CF60-A547-BF41-DF599795F0CF}"/>
          </ac:inkMkLst>
        </pc:inkChg>
        <pc:inkChg chg="add del">
          <ac:chgData name="Felix Simard" userId="0ff2320e-25dc-476a-99f1-d12bd5d46f7f" providerId="ADAL" clId="{A8F3EF81-C497-A949-B696-6E6BA043C220}" dt="2019-06-20T13:20:28.412" v="6341" actId="9405"/>
          <ac:inkMkLst>
            <pc:docMk/>
            <pc:sldMk cId="2950260701" sldId="966"/>
            <ac:inkMk id="11" creationId="{88652354-D4D8-B947-A053-AC9EE83BC96C}"/>
          </ac:inkMkLst>
        </pc:inkChg>
        <pc:inkChg chg="add del">
          <ac:chgData name="Felix Simard" userId="0ff2320e-25dc-476a-99f1-d12bd5d46f7f" providerId="ADAL" clId="{A8F3EF81-C497-A949-B696-6E6BA043C220}" dt="2019-06-20T13:21:55.756" v="6370"/>
          <ac:inkMkLst>
            <pc:docMk/>
            <pc:sldMk cId="2950260701" sldId="966"/>
            <ac:inkMk id="12" creationId="{9A65AC39-39D5-D54C-BA04-7AA785158B4C}"/>
          </ac:inkMkLst>
        </pc:inkChg>
        <pc:inkChg chg="add del">
          <ac:chgData name="Felix Simard" userId="0ff2320e-25dc-476a-99f1-d12bd5d46f7f" providerId="ADAL" clId="{A8F3EF81-C497-A949-B696-6E6BA043C220}" dt="2019-06-19T13:27:31.440" v="2649" actId="9405"/>
          <ac:inkMkLst>
            <pc:docMk/>
            <pc:sldMk cId="2950260701" sldId="966"/>
            <ac:inkMk id="12" creationId="{A5CD24AA-DA00-4343-9BDE-C84B358735ED}"/>
          </ac:inkMkLst>
        </pc:inkChg>
        <pc:inkChg chg="add del mod">
          <ac:chgData name="Felix Simard" userId="0ff2320e-25dc-476a-99f1-d12bd5d46f7f" providerId="ADAL" clId="{A8F3EF81-C497-A949-B696-6E6BA043C220}" dt="2019-06-20T13:19:51.919" v="6323"/>
          <ac:inkMkLst>
            <pc:docMk/>
            <pc:sldMk cId="2950260701" sldId="966"/>
            <ac:inkMk id="14" creationId="{EAB02650-5FEF-0D42-B8D7-B9383DC86C56}"/>
          </ac:inkMkLst>
        </pc:inkChg>
        <pc:inkChg chg="add del">
          <ac:chgData name="Felix Simard" userId="0ff2320e-25dc-476a-99f1-d12bd5d46f7f" providerId="ADAL" clId="{A8F3EF81-C497-A949-B696-6E6BA043C220}" dt="2019-06-19T13:27:45.167" v="2654" actId="9405"/>
          <ac:inkMkLst>
            <pc:docMk/>
            <pc:sldMk cId="2950260701" sldId="966"/>
            <ac:inkMk id="15" creationId="{779A419C-448F-9E4B-B158-65E6B3092C92}"/>
          </ac:inkMkLst>
        </pc:inkChg>
        <pc:inkChg chg="add del">
          <ac:chgData name="Felix Simard" userId="0ff2320e-25dc-476a-99f1-d12bd5d46f7f" providerId="ADAL" clId="{A8F3EF81-C497-A949-B696-6E6BA043C220}" dt="2019-06-20T13:20:36.923" v="6346" actId="9405"/>
          <ac:inkMkLst>
            <pc:docMk/>
            <pc:sldMk cId="2950260701" sldId="966"/>
            <ac:inkMk id="15" creationId="{F84DBCA3-F27A-854E-8C06-979DEF5433EF}"/>
          </ac:inkMkLst>
        </pc:inkChg>
        <pc:inkChg chg="add del">
          <ac:chgData name="Felix Simard" userId="0ff2320e-25dc-476a-99f1-d12bd5d46f7f" providerId="ADAL" clId="{A8F3EF81-C497-A949-B696-6E6BA043C220}" dt="2019-06-19T13:27:51.669" v="2656" actId="9405"/>
          <ac:inkMkLst>
            <pc:docMk/>
            <pc:sldMk cId="2950260701" sldId="966"/>
            <ac:inkMk id="16" creationId="{9BE40414-89B9-E148-B00E-A19298EAF45A}"/>
          </ac:inkMkLst>
        </pc:inkChg>
        <pc:inkChg chg="add del">
          <ac:chgData name="Felix Simard" userId="0ff2320e-25dc-476a-99f1-d12bd5d46f7f" providerId="ADAL" clId="{A8F3EF81-C497-A949-B696-6E6BA043C220}" dt="2019-06-20T13:20:36.381" v="6345" actId="9405"/>
          <ac:inkMkLst>
            <pc:docMk/>
            <pc:sldMk cId="2950260701" sldId="966"/>
            <ac:inkMk id="16" creationId="{A16F7F66-039E-AB4A-91C3-0FF2E8CC5030}"/>
          </ac:inkMkLst>
        </pc:inkChg>
        <pc:inkChg chg="add del">
          <ac:chgData name="Felix Simard" userId="0ff2320e-25dc-476a-99f1-d12bd5d46f7f" providerId="ADAL" clId="{A8F3EF81-C497-A949-B696-6E6BA043C220}" dt="2019-06-19T13:28:07.614" v="2658" actId="9405"/>
          <ac:inkMkLst>
            <pc:docMk/>
            <pc:sldMk cId="2950260701" sldId="966"/>
            <ac:inkMk id="17" creationId="{3DE6D23F-DA7B-8A4F-BD5D-9E518B486955}"/>
          </ac:inkMkLst>
        </pc:inkChg>
        <pc:inkChg chg="add del">
          <ac:chgData name="Felix Simard" userId="0ff2320e-25dc-476a-99f1-d12bd5d46f7f" providerId="ADAL" clId="{A8F3EF81-C497-A949-B696-6E6BA043C220}" dt="2019-06-20T13:20:41.536" v="6348" actId="9405"/>
          <ac:inkMkLst>
            <pc:docMk/>
            <pc:sldMk cId="2950260701" sldId="966"/>
            <ac:inkMk id="17" creationId="{C03188A4-61BB-9941-B016-517D04D6B3C1}"/>
          </ac:inkMkLst>
        </pc:inkChg>
        <pc:inkChg chg="add del">
          <ac:chgData name="Felix Simard" userId="0ff2320e-25dc-476a-99f1-d12bd5d46f7f" providerId="ADAL" clId="{A8F3EF81-C497-A949-B696-6E6BA043C220}" dt="2019-06-19T13:28:18.115" v="2660" actId="9405"/>
          <ac:inkMkLst>
            <pc:docMk/>
            <pc:sldMk cId="2950260701" sldId="966"/>
            <ac:inkMk id="18" creationId="{355EF59B-87AE-6045-9CA6-F2C92B7B6BDE}"/>
          </ac:inkMkLst>
        </pc:inkChg>
        <pc:inkChg chg="add del">
          <ac:chgData name="Felix Simard" userId="0ff2320e-25dc-476a-99f1-d12bd5d46f7f" providerId="ADAL" clId="{A8F3EF81-C497-A949-B696-6E6BA043C220}" dt="2019-06-20T13:21:55.755" v="6369"/>
          <ac:inkMkLst>
            <pc:docMk/>
            <pc:sldMk cId="2950260701" sldId="966"/>
            <ac:inkMk id="18" creationId="{B705F0E3-347C-A04D-8116-7A0C20781F81}"/>
          </ac:inkMkLst>
        </pc:inkChg>
        <pc:inkChg chg="add del mod">
          <ac:chgData name="Felix Simard" userId="0ff2320e-25dc-476a-99f1-d12bd5d46f7f" providerId="ADAL" clId="{A8F3EF81-C497-A949-B696-6E6BA043C220}" dt="2019-06-20T13:19:51.920" v="6325"/>
          <ac:inkMkLst>
            <pc:docMk/>
            <pc:sldMk cId="2950260701" sldId="966"/>
            <ac:inkMk id="19" creationId="{200AB638-0ED7-404D-A7AF-1C10C0224EA9}"/>
          </ac:inkMkLst>
        </pc:inkChg>
        <pc:inkChg chg="add del mod">
          <ac:chgData name="Felix Simard" userId="0ff2320e-25dc-476a-99f1-d12bd5d46f7f" providerId="ADAL" clId="{A8F3EF81-C497-A949-B696-6E6BA043C220}" dt="2019-06-20T13:19:51.920" v="6324"/>
          <ac:inkMkLst>
            <pc:docMk/>
            <pc:sldMk cId="2950260701" sldId="966"/>
            <ac:inkMk id="21" creationId="{7B27C984-1C28-1048-8A20-87F9C09AADF1}"/>
          </ac:inkMkLst>
        </pc:inkChg>
        <pc:inkChg chg="add del">
          <ac:chgData name="Felix Simard" userId="0ff2320e-25dc-476a-99f1-d12bd5d46f7f" providerId="ADAL" clId="{A8F3EF81-C497-A949-B696-6E6BA043C220}" dt="2019-06-20T13:21:55.757" v="6371"/>
          <ac:inkMkLst>
            <pc:docMk/>
            <pc:sldMk cId="2950260701" sldId="966"/>
            <ac:inkMk id="22" creationId="{AA10B748-C4C9-F144-8493-6F2C2FF52CFC}"/>
          </ac:inkMkLst>
        </pc:inkChg>
        <pc:inkChg chg="add del">
          <ac:chgData name="Felix Simard" userId="0ff2320e-25dc-476a-99f1-d12bd5d46f7f" providerId="ADAL" clId="{A8F3EF81-C497-A949-B696-6E6BA043C220}" dt="2019-06-19T13:28:28.873" v="2664" actId="9405"/>
          <ac:inkMkLst>
            <pc:docMk/>
            <pc:sldMk cId="2950260701" sldId="966"/>
            <ac:inkMk id="22" creationId="{DEF3C6CD-6D02-FF48-A4DB-2ED2551BB6CE}"/>
          </ac:inkMkLst>
        </pc:inkChg>
        <pc:inkChg chg="add del">
          <ac:chgData name="Felix Simard" userId="0ff2320e-25dc-476a-99f1-d12bd5d46f7f" providerId="ADAL" clId="{A8F3EF81-C497-A949-B696-6E6BA043C220}" dt="2019-06-19T13:28:30.916" v="2666" actId="9405"/>
          <ac:inkMkLst>
            <pc:docMk/>
            <pc:sldMk cId="2950260701" sldId="966"/>
            <ac:inkMk id="23" creationId="{49065194-BAF6-ED43-8C9F-945085DCF2F4}"/>
          </ac:inkMkLst>
        </pc:inkChg>
        <pc:inkChg chg="add del">
          <ac:chgData name="Felix Simard" userId="0ff2320e-25dc-476a-99f1-d12bd5d46f7f" providerId="ADAL" clId="{A8F3EF81-C497-A949-B696-6E6BA043C220}" dt="2019-06-19T13:28:32.731" v="2668" actId="9405"/>
          <ac:inkMkLst>
            <pc:docMk/>
            <pc:sldMk cId="2950260701" sldId="966"/>
            <ac:inkMk id="24" creationId="{3A78AD8D-AEDA-644F-A799-8B276FC2BDC7}"/>
          </ac:inkMkLst>
        </pc:inkChg>
        <pc:inkChg chg="add del mod">
          <ac:chgData name="Felix Simard" userId="0ff2320e-25dc-476a-99f1-d12bd5d46f7f" providerId="ADAL" clId="{A8F3EF81-C497-A949-B696-6E6BA043C220}" dt="2019-06-20T13:19:53.020" v="6326"/>
          <ac:inkMkLst>
            <pc:docMk/>
            <pc:sldMk cId="2950260701" sldId="966"/>
            <ac:inkMk id="25" creationId="{22803171-CF68-5A4D-ACB3-296A5A617763}"/>
          </ac:inkMkLst>
        </pc:inkChg>
        <pc:inkChg chg="add del mod">
          <ac:chgData name="Felix Simard" userId="0ff2320e-25dc-476a-99f1-d12bd5d46f7f" providerId="ADAL" clId="{A8F3EF81-C497-A949-B696-6E6BA043C220}" dt="2019-06-20T13:19:53.462" v="6327"/>
          <ac:inkMkLst>
            <pc:docMk/>
            <pc:sldMk cId="2950260701" sldId="966"/>
            <ac:inkMk id="26" creationId="{0FE0C0BE-F512-F342-9D41-148B9E752E20}"/>
          </ac:inkMkLst>
        </pc:inkChg>
        <pc:inkChg chg="add mod">
          <ac:chgData name="Felix Simard" userId="0ff2320e-25dc-476a-99f1-d12bd5d46f7f" providerId="ADAL" clId="{A8F3EF81-C497-A949-B696-6E6BA043C220}" dt="2019-06-19T13:30:24.427" v="2717" actId="164"/>
          <ac:inkMkLst>
            <pc:docMk/>
            <pc:sldMk cId="2950260701" sldId="966"/>
            <ac:inkMk id="27" creationId="{CD2DEB74-BA03-4244-88D3-38D33C49DF7D}"/>
          </ac:inkMkLst>
        </pc:inkChg>
        <pc:inkChg chg="add mod">
          <ac:chgData name="Felix Simard" userId="0ff2320e-25dc-476a-99f1-d12bd5d46f7f" providerId="ADAL" clId="{A8F3EF81-C497-A949-B696-6E6BA043C220}" dt="2019-06-19T13:30:24.427" v="2717" actId="164"/>
          <ac:inkMkLst>
            <pc:docMk/>
            <pc:sldMk cId="2950260701" sldId="966"/>
            <ac:inkMk id="28" creationId="{47F52004-0620-D54A-A78D-26BAE1506C50}"/>
          </ac:inkMkLst>
        </pc:inkChg>
        <pc:inkChg chg="add mod">
          <ac:chgData name="Felix Simard" userId="0ff2320e-25dc-476a-99f1-d12bd5d46f7f" providerId="ADAL" clId="{A8F3EF81-C497-A949-B696-6E6BA043C220}" dt="2019-06-19T13:30:24.427" v="2717" actId="164"/>
          <ac:inkMkLst>
            <pc:docMk/>
            <pc:sldMk cId="2950260701" sldId="966"/>
            <ac:inkMk id="29" creationId="{F4F1912E-BC39-7242-9C20-03655C8B8683}"/>
          </ac:inkMkLst>
        </pc:inkChg>
        <pc:inkChg chg="add mod">
          <ac:chgData name="Felix Simard" userId="0ff2320e-25dc-476a-99f1-d12bd5d46f7f" providerId="ADAL" clId="{A8F3EF81-C497-A949-B696-6E6BA043C220}" dt="2019-06-19T13:30:24.427" v="2717" actId="164"/>
          <ac:inkMkLst>
            <pc:docMk/>
            <pc:sldMk cId="2950260701" sldId="966"/>
            <ac:inkMk id="30" creationId="{97EEF45E-161C-9145-AACC-B9AEDFBC65DB}"/>
          </ac:inkMkLst>
        </pc:inkChg>
        <pc:inkChg chg="add mod">
          <ac:chgData name="Felix Simard" userId="0ff2320e-25dc-476a-99f1-d12bd5d46f7f" providerId="ADAL" clId="{A8F3EF81-C497-A949-B696-6E6BA043C220}" dt="2019-06-19T13:30:24.427" v="2717" actId="164"/>
          <ac:inkMkLst>
            <pc:docMk/>
            <pc:sldMk cId="2950260701" sldId="966"/>
            <ac:inkMk id="31" creationId="{9431EF60-1C00-294B-922C-EBFC69C397C2}"/>
          </ac:inkMkLst>
        </pc:inkChg>
        <pc:inkChg chg="add mod">
          <ac:chgData name="Felix Simard" userId="0ff2320e-25dc-476a-99f1-d12bd5d46f7f" providerId="ADAL" clId="{A8F3EF81-C497-A949-B696-6E6BA043C220}" dt="2019-06-19T13:30:24.427" v="2717" actId="164"/>
          <ac:inkMkLst>
            <pc:docMk/>
            <pc:sldMk cId="2950260701" sldId="966"/>
            <ac:inkMk id="32" creationId="{7EEE1CA4-ADF2-B54C-8753-23A0E289A6CE}"/>
          </ac:inkMkLst>
        </pc:inkChg>
        <pc:inkChg chg="add del mod">
          <ac:chgData name="Felix Simard" userId="0ff2320e-25dc-476a-99f1-d12bd5d46f7f" providerId="ADAL" clId="{A8F3EF81-C497-A949-B696-6E6BA043C220}" dt="2019-06-20T13:21:23.569" v="6360"/>
          <ac:inkMkLst>
            <pc:docMk/>
            <pc:sldMk cId="2950260701" sldId="966"/>
            <ac:inkMk id="33" creationId="{E9320EA7-A8FD-2F4C-9807-416874F9E74A}"/>
          </ac:inkMkLst>
        </pc:inkChg>
        <pc:inkChg chg="add del mod">
          <ac:chgData name="Felix Simard" userId="0ff2320e-25dc-476a-99f1-d12bd5d46f7f" providerId="ADAL" clId="{A8F3EF81-C497-A949-B696-6E6BA043C220}" dt="2019-06-20T13:20:54.517" v="6356"/>
          <ac:inkMkLst>
            <pc:docMk/>
            <pc:sldMk cId="2950260701" sldId="966"/>
            <ac:inkMk id="34" creationId="{52E9B342-2856-D54B-BA67-0E106356E168}"/>
          </ac:inkMkLst>
        </pc:inkChg>
        <pc:inkChg chg="add del">
          <ac:chgData name="Felix Simard" userId="0ff2320e-25dc-476a-99f1-d12bd5d46f7f" providerId="ADAL" clId="{A8F3EF81-C497-A949-B696-6E6BA043C220}" dt="2019-06-19T13:28:52.629" v="2680" actId="9405"/>
          <ac:inkMkLst>
            <pc:docMk/>
            <pc:sldMk cId="2950260701" sldId="966"/>
            <ac:inkMk id="35" creationId="{8D1186F6-0FF3-3F45-86AF-BE6538115123}"/>
          </ac:inkMkLst>
        </pc:inkChg>
        <pc:inkChg chg="add del mod">
          <ac:chgData name="Felix Simard" userId="0ff2320e-25dc-476a-99f1-d12bd5d46f7f" providerId="ADAL" clId="{A8F3EF81-C497-A949-B696-6E6BA043C220}" dt="2019-06-20T13:20:51.322" v="6352"/>
          <ac:inkMkLst>
            <pc:docMk/>
            <pc:sldMk cId="2950260701" sldId="966"/>
            <ac:inkMk id="36" creationId="{BD3C3B1A-4CF8-EC49-AB77-EC9474FBD379}"/>
          </ac:inkMkLst>
        </pc:inkChg>
        <pc:inkChg chg="add del mod">
          <ac:chgData name="Felix Simard" userId="0ff2320e-25dc-476a-99f1-d12bd5d46f7f" providerId="ADAL" clId="{A8F3EF81-C497-A949-B696-6E6BA043C220}" dt="2019-06-20T13:20:50.929" v="6351"/>
          <ac:inkMkLst>
            <pc:docMk/>
            <pc:sldMk cId="2950260701" sldId="966"/>
            <ac:inkMk id="37" creationId="{75538A6D-6A40-8E49-A00C-5CE350A9A0C9}"/>
          </ac:inkMkLst>
        </pc:inkChg>
        <pc:inkChg chg="add del">
          <ac:chgData name="Felix Simard" userId="0ff2320e-25dc-476a-99f1-d12bd5d46f7f" providerId="ADAL" clId="{A8F3EF81-C497-A949-B696-6E6BA043C220}" dt="2019-06-19T13:29:02.876" v="2684" actId="9405"/>
          <ac:inkMkLst>
            <pc:docMk/>
            <pc:sldMk cId="2950260701" sldId="966"/>
            <ac:inkMk id="38" creationId="{DFB1C035-A07F-2C4D-83C5-BA0B8EB22833}"/>
          </ac:inkMkLst>
        </pc:inkChg>
        <pc:inkChg chg="add del">
          <ac:chgData name="Felix Simard" userId="0ff2320e-25dc-476a-99f1-d12bd5d46f7f" providerId="ADAL" clId="{A8F3EF81-C497-A949-B696-6E6BA043C220}" dt="2019-06-19T13:29:05.247" v="2686" actId="9405"/>
          <ac:inkMkLst>
            <pc:docMk/>
            <pc:sldMk cId="2950260701" sldId="966"/>
            <ac:inkMk id="39" creationId="{A61DBE71-C75A-7349-B4D9-6386D44C53F1}"/>
          </ac:inkMkLst>
        </pc:inkChg>
        <pc:inkChg chg="add del">
          <ac:chgData name="Felix Simard" userId="0ff2320e-25dc-476a-99f1-d12bd5d46f7f" providerId="ADAL" clId="{A8F3EF81-C497-A949-B696-6E6BA043C220}" dt="2019-06-20T13:22:37.288" v="6382" actId="9405"/>
          <ac:inkMkLst>
            <pc:docMk/>
            <pc:sldMk cId="2950260701" sldId="966"/>
            <ac:inkMk id="39" creationId="{F5B79C8B-0950-2C40-BAEF-F588AC836306}"/>
          </ac:inkMkLst>
        </pc:inkChg>
        <pc:inkChg chg="add mod">
          <ac:chgData name="Felix Simard" userId="0ff2320e-25dc-476a-99f1-d12bd5d46f7f" providerId="ADAL" clId="{A8F3EF81-C497-A949-B696-6E6BA043C220}" dt="2019-06-19T13:30:24.427" v="2717" actId="164"/>
          <ac:inkMkLst>
            <pc:docMk/>
            <pc:sldMk cId="2950260701" sldId="966"/>
            <ac:inkMk id="40" creationId="{09FFC272-E6C1-7F4E-81D0-3334776139B1}"/>
          </ac:inkMkLst>
        </pc:inkChg>
        <pc:inkChg chg="add del">
          <ac:chgData name="Felix Simard" userId="0ff2320e-25dc-476a-99f1-d12bd5d46f7f" providerId="ADAL" clId="{A8F3EF81-C497-A949-B696-6E6BA043C220}" dt="2019-06-19T13:29:08.532" v="2689" actId="9405"/>
          <ac:inkMkLst>
            <pc:docMk/>
            <pc:sldMk cId="2950260701" sldId="966"/>
            <ac:inkMk id="41" creationId="{8CB7836E-63EA-7A4E-B451-A68B942AF4D3}"/>
          </ac:inkMkLst>
        </pc:inkChg>
        <pc:inkChg chg="add del">
          <ac:chgData name="Felix Simard" userId="0ff2320e-25dc-476a-99f1-d12bd5d46f7f" providerId="ADAL" clId="{A8F3EF81-C497-A949-B696-6E6BA043C220}" dt="2019-06-20T13:22:39.837" v="6384" actId="9405"/>
          <ac:inkMkLst>
            <pc:docMk/>
            <pc:sldMk cId="2950260701" sldId="966"/>
            <ac:inkMk id="41" creationId="{C5B5CA53-4FF1-EF42-96B4-7E83341A3471}"/>
          </ac:inkMkLst>
        </pc:inkChg>
        <pc:inkChg chg="add mod">
          <ac:chgData name="Felix Simard" userId="0ff2320e-25dc-476a-99f1-d12bd5d46f7f" providerId="ADAL" clId="{A8F3EF81-C497-A949-B696-6E6BA043C220}" dt="2019-06-19T13:30:24.427" v="2717" actId="164"/>
          <ac:inkMkLst>
            <pc:docMk/>
            <pc:sldMk cId="2950260701" sldId="966"/>
            <ac:inkMk id="42" creationId="{F864A3E0-9265-8D48-9F90-003FBCA79735}"/>
          </ac:inkMkLst>
        </pc:inkChg>
        <pc:inkChg chg="add del">
          <ac:chgData name="Felix Simard" userId="0ff2320e-25dc-476a-99f1-d12bd5d46f7f" providerId="ADAL" clId="{A8F3EF81-C497-A949-B696-6E6BA043C220}" dt="2019-06-19T13:29:11.146" v="2692" actId="9405"/>
          <ac:inkMkLst>
            <pc:docMk/>
            <pc:sldMk cId="2950260701" sldId="966"/>
            <ac:inkMk id="43" creationId="{CE1DA32C-44FF-6843-B7AD-E0A58DBE8E9F}"/>
          </ac:inkMkLst>
        </pc:inkChg>
        <pc:inkChg chg="add del">
          <ac:chgData name="Felix Simard" userId="0ff2320e-25dc-476a-99f1-d12bd5d46f7f" providerId="ADAL" clId="{A8F3EF81-C497-A949-B696-6E6BA043C220}" dt="2019-06-20T13:22:43.192" v="6386" actId="9405"/>
          <ac:inkMkLst>
            <pc:docMk/>
            <pc:sldMk cId="2950260701" sldId="966"/>
            <ac:inkMk id="43" creationId="{E3ED0B14-E3A3-254F-BCB0-239FA3C5E7E7}"/>
          </ac:inkMkLst>
        </pc:inkChg>
        <pc:inkChg chg="add mod">
          <ac:chgData name="Felix Simard" userId="0ff2320e-25dc-476a-99f1-d12bd5d46f7f" providerId="ADAL" clId="{A8F3EF81-C497-A949-B696-6E6BA043C220}" dt="2019-06-19T13:30:24.427" v="2717" actId="164"/>
          <ac:inkMkLst>
            <pc:docMk/>
            <pc:sldMk cId="2950260701" sldId="966"/>
            <ac:inkMk id="44" creationId="{ABB79525-EEA9-0945-A9F0-809E4B9379E8}"/>
          </ac:inkMkLst>
        </pc:inkChg>
        <pc:inkChg chg="add mod">
          <ac:chgData name="Felix Simard" userId="0ff2320e-25dc-476a-99f1-d12bd5d46f7f" providerId="ADAL" clId="{A8F3EF81-C497-A949-B696-6E6BA043C220}" dt="2019-06-19T13:30:24.427" v="2717" actId="164"/>
          <ac:inkMkLst>
            <pc:docMk/>
            <pc:sldMk cId="2950260701" sldId="966"/>
            <ac:inkMk id="45" creationId="{516D4959-F117-154C-ABEF-ED827211A0D5}"/>
          </ac:inkMkLst>
        </pc:inkChg>
        <pc:inkChg chg="add del">
          <ac:chgData name="Felix Simard" userId="0ff2320e-25dc-476a-99f1-d12bd5d46f7f" providerId="ADAL" clId="{A8F3EF81-C497-A949-B696-6E6BA043C220}" dt="2019-06-19T13:29:16.250" v="2698" actId="9405"/>
          <ac:inkMkLst>
            <pc:docMk/>
            <pc:sldMk cId="2950260701" sldId="966"/>
            <ac:inkMk id="46" creationId="{5001AEEF-3284-C441-9395-1B97EE2475E2}"/>
          </ac:inkMkLst>
        </pc:inkChg>
        <pc:inkChg chg="add">
          <ac:chgData name="Felix Simard" userId="0ff2320e-25dc-476a-99f1-d12bd5d46f7f" providerId="ADAL" clId="{A8F3EF81-C497-A949-B696-6E6BA043C220}" dt="2019-06-20T13:22:52.400" v="6387" actId="9405"/>
          <ac:inkMkLst>
            <pc:docMk/>
            <pc:sldMk cId="2950260701" sldId="966"/>
            <ac:inkMk id="46" creationId="{AD00ED82-4266-CD4B-90AF-7E3A43CF9C58}"/>
          </ac:inkMkLst>
        </pc:inkChg>
        <pc:inkChg chg="add del">
          <ac:chgData name="Felix Simard" userId="0ff2320e-25dc-476a-99f1-d12bd5d46f7f" providerId="ADAL" clId="{A8F3EF81-C497-A949-B696-6E6BA043C220}" dt="2019-06-19T13:29:16.029" v="2697" actId="9405"/>
          <ac:inkMkLst>
            <pc:docMk/>
            <pc:sldMk cId="2950260701" sldId="966"/>
            <ac:inkMk id="47" creationId="{D5184EC3-7253-1E40-8DDF-DFA8BD54116D}"/>
          </ac:inkMkLst>
        </pc:inkChg>
        <pc:inkChg chg="add mod">
          <ac:chgData name="Felix Simard" userId="0ff2320e-25dc-476a-99f1-d12bd5d46f7f" providerId="ADAL" clId="{A8F3EF81-C497-A949-B696-6E6BA043C220}" dt="2019-06-19T13:30:24.427" v="2717" actId="164"/>
          <ac:inkMkLst>
            <pc:docMk/>
            <pc:sldMk cId="2950260701" sldId="966"/>
            <ac:inkMk id="48" creationId="{789FEDA4-9A52-6443-B31E-B97EE90C504C}"/>
          </ac:inkMkLst>
        </pc:inkChg>
        <pc:inkChg chg="add del">
          <ac:chgData name="Felix Simard" userId="0ff2320e-25dc-476a-99f1-d12bd5d46f7f" providerId="ADAL" clId="{A8F3EF81-C497-A949-B696-6E6BA043C220}" dt="2019-06-19T13:29:19.455" v="2701" actId="9405"/>
          <ac:inkMkLst>
            <pc:docMk/>
            <pc:sldMk cId="2950260701" sldId="966"/>
            <ac:inkMk id="49" creationId="{DD7F6DC6-5D30-A644-B7E3-81EF0F9FEB6A}"/>
          </ac:inkMkLst>
        </pc:inkChg>
        <pc:inkChg chg="add del mod">
          <ac:chgData name="Felix Simard" userId="0ff2320e-25dc-476a-99f1-d12bd5d46f7f" providerId="ADAL" clId="{A8F3EF81-C497-A949-B696-6E6BA043C220}" dt="2019-06-20T13:21:24.240" v="6361"/>
          <ac:inkMkLst>
            <pc:docMk/>
            <pc:sldMk cId="2950260701" sldId="966"/>
            <ac:inkMk id="50" creationId="{FADA2785-4719-B64D-B7D9-B795318AA888}"/>
          </ac:inkMkLst>
        </pc:inkChg>
        <pc:inkChg chg="add del mod">
          <ac:chgData name="Felix Simard" userId="0ff2320e-25dc-476a-99f1-d12bd5d46f7f" providerId="ADAL" clId="{A8F3EF81-C497-A949-B696-6E6BA043C220}" dt="2019-06-20T13:20:53.826" v="6355"/>
          <ac:inkMkLst>
            <pc:docMk/>
            <pc:sldMk cId="2950260701" sldId="966"/>
            <ac:inkMk id="51" creationId="{830A9B8E-A797-5D4D-84E6-F0A2F6048923}"/>
          </ac:inkMkLst>
        </pc:inkChg>
        <pc:inkChg chg="add del mod">
          <ac:chgData name="Felix Simard" userId="0ff2320e-25dc-476a-99f1-d12bd5d46f7f" providerId="ADAL" clId="{A8F3EF81-C497-A949-B696-6E6BA043C220}" dt="2019-06-20T13:20:52.592" v="6354"/>
          <ac:inkMkLst>
            <pc:docMk/>
            <pc:sldMk cId="2950260701" sldId="966"/>
            <ac:inkMk id="52" creationId="{9E2687C5-6537-C142-9DF3-CCA7E08CF2E8}"/>
          </ac:inkMkLst>
        </pc:inkChg>
        <pc:inkChg chg="add del mod">
          <ac:chgData name="Felix Simard" userId="0ff2320e-25dc-476a-99f1-d12bd5d46f7f" providerId="ADAL" clId="{A8F3EF81-C497-A949-B696-6E6BA043C220}" dt="2019-06-20T13:20:52.124" v="6353"/>
          <ac:inkMkLst>
            <pc:docMk/>
            <pc:sldMk cId="2950260701" sldId="966"/>
            <ac:inkMk id="53" creationId="{36E14235-3306-2B43-82A6-66A337D49588}"/>
          </ac:inkMkLst>
        </pc:inkChg>
        <pc:inkChg chg="add del">
          <ac:chgData name="Felix Simard" userId="0ff2320e-25dc-476a-99f1-d12bd5d46f7f" providerId="ADAL" clId="{A8F3EF81-C497-A949-B696-6E6BA043C220}" dt="2019-06-19T13:29:50.196" v="2707" actId="9405"/>
          <ac:inkMkLst>
            <pc:docMk/>
            <pc:sldMk cId="2950260701" sldId="966"/>
            <ac:inkMk id="54" creationId="{62B0DBC3-8555-7845-B10C-FA18EB693648}"/>
          </ac:inkMkLst>
        </pc:inkChg>
        <pc:cxnChg chg="add del mod">
          <ac:chgData name="Felix Simard" userId="0ff2320e-25dc-476a-99f1-d12bd5d46f7f" providerId="ADAL" clId="{A8F3EF81-C497-A949-B696-6E6BA043C220}" dt="2019-06-20T13:21:32.134" v="6363" actId="11529"/>
          <ac:cxnSpMkLst>
            <pc:docMk/>
            <pc:sldMk cId="2950260701" sldId="966"/>
            <ac:cxnSpMk id="35" creationId="{200FA9DE-D5D5-834D-8E4D-097B3E7CEB3E}"/>
          </ac:cxnSpMkLst>
        </pc:cxnChg>
      </pc:sldChg>
      <pc:sldChg chg="addSp delSp modSp add modNotes">
        <pc:chgData name="Felix Simard" userId="0ff2320e-25dc-476a-99f1-d12bd5d46f7f" providerId="ADAL" clId="{A8F3EF81-C497-A949-B696-6E6BA043C220}" dt="2019-06-20T15:45:00.175" v="12802" actId="5793"/>
        <pc:sldMkLst>
          <pc:docMk/>
          <pc:sldMk cId="1812650361" sldId="967"/>
        </pc:sldMkLst>
        <pc:spChg chg="add mod">
          <ac:chgData name="Felix Simard" userId="0ff2320e-25dc-476a-99f1-d12bd5d46f7f" providerId="ADAL" clId="{A8F3EF81-C497-A949-B696-6E6BA043C220}" dt="2019-06-19T14:15:26.637" v="3446" actId="207"/>
          <ac:spMkLst>
            <pc:docMk/>
            <pc:sldMk cId="1812650361" sldId="967"/>
            <ac:spMk id="2" creationId="{5793E09B-7F8C-C84F-A2E1-66335630F387}"/>
          </ac:spMkLst>
        </pc:spChg>
        <pc:spChg chg="add del mod">
          <ac:chgData name="Felix Simard" userId="0ff2320e-25dc-476a-99f1-d12bd5d46f7f" providerId="ADAL" clId="{A8F3EF81-C497-A949-B696-6E6BA043C220}" dt="2019-06-19T13:36:58.784" v="2853" actId="478"/>
          <ac:spMkLst>
            <pc:docMk/>
            <pc:sldMk cId="1812650361" sldId="967"/>
            <ac:spMk id="4" creationId="{B2A681F2-7632-B74E-BFBE-5E7ACFE27DFA}"/>
          </ac:spMkLst>
        </pc:spChg>
        <pc:spChg chg="add del mod topLvl">
          <ac:chgData name="Felix Simard" userId="0ff2320e-25dc-476a-99f1-d12bd5d46f7f" providerId="ADAL" clId="{A8F3EF81-C497-A949-B696-6E6BA043C220}" dt="2019-06-19T13:53:43.972" v="3209" actId="2085"/>
          <ac:spMkLst>
            <pc:docMk/>
            <pc:sldMk cId="1812650361" sldId="967"/>
            <ac:spMk id="6" creationId="{AE56C1B5-DF54-9C4F-8981-743690C4BC34}"/>
          </ac:spMkLst>
        </pc:spChg>
        <pc:spChg chg="mod topLvl">
          <ac:chgData name="Felix Simard" userId="0ff2320e-25dc-476a-99f1-d12bd5d46f7f" providerId="ADAL" clId="{A8F3EF81-C497-A949-B696-6E6BA043C220}" dt="2019-06-19T13:34:49.168" v="2798" actId="478"/>
          <ac:spMkLst>
            <pc:docMk/>
            <pc:sldMk cId="1812650361" sldId="967"/>
            <ac:spMk id="7" creationId="{ABA1AED7-021E-2C4D-A68A-4F8B89A510A4}"/>
          </ac:spMkLst>
        </pc:spChg>
        <pc:spChg chg="add del">
          <ac:chgData name="Felix Simard" userId="0ff2320e-25dc-476a-99f1-d12bd5d46f7f" providerId="ADAL" clId="{A8F3EF81-C497-A949-B696-6E6BA043C220}" dt="2019-06-19T13:33:07.748" v="2746"/>
          <ac:spMkLst>
            <pc:docMk/>
            <pc:sldMk cId="1812650361" sldId="967"/>
            <ac:spMk id="11" creationId="{041317C2-D021-5C47-9B17-8ECAAFB8E8CA}"/>
          </ac:spMkLst>
        </pc:spChg>
        <pc:spChg chg="add del">
          <ac:chgData name="Felix Simard" userId="0ff2320e-25dc-476a-99f1-d12bd5d46f7f" providerId="ADAL" clId="{A8F3EF81-C497-A949-B696-6E6BA043C220}" dt="2019-06-19T13:33:07.748" v="2746"/>
          <ac:spMkLst>
            <pc:docMk/>
            <pc:sldMk cId="1812650361" sldId="967"/>
            <ac:spMk id="12" creationId="{DE619218-EA35-4440-A0B9-7FF50C3CCE33}"/>
          </ac:spMkLst>
        </pc:spChg>
        <pc:spChg chg="add del">
          <ac:chgData name="Felix Simard" userId="0ff2320e-25dc-476a-99f1-d12bd5d46f7f" providerId="ADAL" clId="{A8F3EF81-C497-A949-B696-6E6BA043C220}" dt="2019-06-19T13:33:07.748" v="2746"/>
          <ac:spMkLst>
            <pc:docMk/>
            <pc:sldMk cId="1812650361" sldId="967"/>
            <ac:spMk id="14" creationId="{08E54DC4-C0EA-574E-88AE-2FA5D85BA8B5}"/>
          </ac:spMkLst>
        </pc:spChg>
        <pc:spChg chg="add del">
          <ac:chgData name="Felix Simard" userId="0ff2320e-25dc-476a-99f1-d12bd5d46f7f" providerId="ADAL" clId="{A8F3EF81-C497-A949-B696-6E6BA043C220}" dt="2019-06-19T13:33:07.748" v="2746"/>
          <ac:spMkLst>
            <pc:docMk/>
            <pc:sldMk cId="1812650361" sldId="967"/>
            <ac:spMk id="15" creationId="{CEE568FB-21CF-114C-B6BB-478DEF8ED6CB}"/>
          </ac:spMkLst>
        </pc:spChg>
        <pc:spChg chg="add del">
          <ac:chgData name="Felix Simard" userId="0ff2320e-25dc-476a-99f1-d12bd5d46f7f" providerId="ADAL" clId="{A8F3EF81-C497-A949-B696-6E6BA043C220}" dt="2019-06-19T13:33:07.748" v="2746"/>
          <ac:spMkLst>
            <pc:docMk/>
            <pc:sldMk cId="1812650361" sldId="967"/>
            <ac:spMk id="16" creationId="{BA51C769-7275-9B4D-B90E-FA2D7040AEEA}"/>
          </ac:spMkLst>
        </pc:spChg>
        <pc:spChg chg="add del">
          <ac:chgData name="Felix Simard" userId="0ff2320e-25dc-476a-99f1-d12bd5d46f7f" providerId="ADAL" clId="{A8F3EF81-C497-A949-B696-6E6BA043C220}" dt="2019-06-19T13:33:07.748" v="2746"/>
          <ac:spMkLst>
            <pc:docMk/>
            <pc:sldMk cId="1812650361" sldId="967"/>
            <ac:spMk id="17" creationId="{8D0E160F-B666-9E4F-AC12-738E228B00EB}"/>
          </ac:spMkLst>
        </pc:spChg>
        <pc:spChg chg="add del">
          <ac:chgData name="Felix Simard" userId="0ff2320e-25dc-476a-99f1-d12bd5d46f7f" providerId="ADAL" clId="{A8F3EF81-C497-A949-B696-6E6BA043C220}" dt="2019-06-19T13:33:07.748" v="2746"/>
          <ac:spMkLst>
            <pc:docMk/>
            <pc:sldMk cId="1812650361" sldId="967"/>
            <ac:spMk id="18" creationId="{4F0F1403-30EE-EC4B-97E5-3F13D3CCDC3F}"/>
          </ac:spMkLst>
        </pc:spChg>
        <pc:spChg chg="add del">
          <ac:chgData name="Felix Simard" userId="0ff2320e-25dc-476a-99f1-d12bd5d46f7f" providerId="ADAL" clId="{A8F3EF81-C497-A949-B696-6E6BA043C220}" dt="2019-06-19T13:33:07.748" v="2746"/>
          <ac:spMkLst>
            <pc:docMk/>
            <pc:sldMk cId="1812650361" sldId="967"/>
            <ac:spMk id="19" creationId="{398882C1-0401-544F-A5E6-77A0D7495780}"/>
          </ac:spMkLst>
        </pc:spChg>
        <pc:spChg chg="mod">
          <ac:chgData name="Felix Simard" userId="0ff2320e-25dc-476a-99f1-d12bd5d46f7f" providerId="ADAL" clId="{A8F3EF81-C497-A949-B696-6E6BA043C220}" dt="2019-06-19T13:45:34.511" v="3066" actId="404"/>
          <ac:spMkLst>
            <pc:docMk/>
            <pc:sldMk cId="1812650361" sldId="967"/>
            <ac:spMk id="20" creationId="{0D2B9CB9-2DBB-4FD8-B460-39C1DCFFBF5A}"/>
          </ac:spMkLst>
        </pc:spChg>
        <pc:spChg chg="add del">
          <ac:chgData name="Felix Simard" userId="0ff2320e-25dc-476a-99f1-d12bd5d46f7f" providerId="ADAL" clId="{A8F3EF81-C497-A949-B696-6E6BA043C220}" dt="2019-06-19T13:33:07.748" v="2746"/>
          <ac:spMkLst>
            <pc:docMk/>
            <pc:sldMk cId="1812650361" sldId="967"/>
            <ac:spMk id="21" creationId="{0CFA74AD-104D-624E-8377-D547473DC483}"/>
          </ac:spMkLst>
        </pc:spChg>
        <pc:spChg chg="add del">
          <ac:chgData name="Felix Simard" userId="0ff2320e-25dc-476a-99f1-d12bd5d46f7f" providerId="ADAL" clId="{A8F3EF81-C497-A949-B696-6E6BA043C220}" dt="2019-06-19T13:34:49.045" v="2797"/>
          <ac:spMkLst>
            <pc:docMk/>
            <pc:sldMk cId="1812650361" sldId="967"/>
            <ac:spMk id="25" creationId="{2B02CFD5-3DB3-5C4B-AFEA-007367BE6969}"/>
          </ac:spMkLst>
        </pc:spChg>
        <pc:spChg chg="add del">
          <ac:chgData name="Felix Simard" userId="0ff2320e-25dc-476a-99f1-d12bd5d46f7f" providerId="ADAL" clId="{A8F3EF81-C497-A949-B696-6E6BA043C220}" dt="2019-06-19T13:34:49.045" v="2797"/>
          <ac:spMkLst>
            <pc:docMk/>
            <pc:sldMk cId="1812650361" sldId="967"/>
            <ac:spMk id="26" creationId="{0D96DC21-013A-874C-A4D6-950743453C37}"/>
          </ac:spMkLst>
        </pc:spChg>
        <pc:spChg chg="add del">
          <ac:chgData name="Felix Simard" userId="0ff2320e-25dc-476a-99f1-d12bd5d46f7f" providerId="ADAL" clId="{A8F3EF81-C497-A949-B696-6E6BA043C220}" dt="2019-06-19T13:34:49.045" v="2797"/>
          <ac:spMkLst>
            <pc:docMk/>
            <pc:sldMk cId="1812650361" sldId="967"/>
            <ac:spMk id="27" creationId="{0408B2A6-0F73-6042-95B1-3D5F46B0EB3A}"/>
          </ac:spMkLst>
        </pc:spChg>
        <pc:spChg chg="add del">
          <ac:chgData name="Felix Simard" userId="0ff2320e-25dc-476a-99f1-d12bd5d46f7f" providerId="ADAL" clId="{A8F3EF81-C497-A949-B696-6E6BA043C220}" dt="2019-06-19T13:34:49.045" v="2797"/>
          <ac:spMkLst>
            <pc:docMk/>
            <pc:sldMk cId="1812650361" sldId="967"/>
            <ac:spMk id="28" creationId="{294D8C89-8B14-4048-8458-A0F87E40E94B}"/>
          </ac:spMkLst>
        </pc:spChg>
        <pc:spChg chg="add del">
          <ac:chgData name="Felix Simard" userId="0ff2320e-25dc-476a-99f1-d12bd5d46f7f" providerId="ADAL" clId="{A8F3EF81-C497-A949-B696-6E6BA043C220}" dt="2019-06-19T13:34:49.045" v="2797"/>
          <ac:spMkLst>
            <pc:docMk/>
            <pc:sldMk cId="1812650361" sldId="967"/>
            <ac:spMk id="29" creationId="{EF2F3616-76EA-134A-B909-EDB7FDF841B7}"/>
          </ac:spMkLst>
        </pc:spChg>
        <pc:spChg chg="add del">
          <ac:chgData name="Felix Simard" userId="0ff2320e-25dc-476a-99f1-d12bd5d46f7f" providerId="ADAL" clId="{A8F3EF81-C497-A949-B696-6E6BA043C220}" dt="2019-06-19T13:34:49.045" v="2797"/>
          <ac:spMkLst>
            <pc:docMk/>
            <pc:sldMk cId="1812650361" sldId="967"/>
            <ac:spMk id="30" creationId="{B5F33AC3-6693-914C-8747-5BF7D7C9ED14}"/>
          </ac:spMkLst>
        </pc:spChg>
        <pc:spChg chg="add del">
          <ac:chgData name="Felix Simard" userId="0ff2320e-25dc-476a-99f1-d12bd5d46f7f" providerId="ADAL" clId="{A8F3EF81-C497-A949-B696-6E6BA043C220}" dt="2019-06-19T13:34:49.045" v="2797"/>
          <ac:spMkLst>
            <pc:docMk/>
            <pc:sldMk cId="1812650361" sldId="967"/>
            <ac:spMk id="31" creationId="{B05FBA23-CE9A-4743-85B4-ADCFBF4F5CB5}"/>
          </ac:spMkLst>
        </pc:spChg>
        <pc:spChg chg="add del">
          <ac:chgData name="Felix Simard" userId="0ff2320e-25dc-476a-99f1-d12bd5d46f7f" providerId="ADAL" clId="{A8F3EF81-C497-A949-B696-6E6BA043C220}" dt="2019-06-19T13:34:49.045" v="2797"/>
          <ac:spMkLst>
            <pc:docMk/>
            <pc:sldMk cId="1812650361" sldId="967"/>
            <ac:spMk id="32" creationId="{4F5D0A03-B7C6-7A4D-A334-18EC55139468}"/>
          </ac:spMkLst>
        </pc:spChg>
        <pc:spChg chg="add del">
          <ac:chgData name="Felix Simard" userId="0ff2320e-25dc-476a-99f1-d12bd5d46f7f" providerId="ADAL" clId="{A8F3EF81-C497-A949-B696-6E6BA043C220}" dt="2019-06-19T13:34:49.045" v="2797"/>
          <ac:spMkLst>
            <pc:docMk/>
            <pc:sldMk cId="1812650361" sldId="967"/>
            <ac:spMk id="33" creationId="{EB20981B-4D3D-AD4F-ACD4-8554A71FA927}"/>
          </ac:spMkLst>
        </pc:spChg>
        <pc:spChg chg="add del mod topLvl">
          <ac:chgData name="Felix Simard" userId="0ff2320e-25dc-476a-99f1-d12bd5d46f7f" providerId="ADAL" clId="{A8F3EF81-C497-A949-B696-6E6BA043C220}" dt="2019-06-19T13:34:47.069" v="2790" actId="478"/>
          <ac:spMkLst>
            <pc:docMk/>
            <pc:sldMk cId="1812650361" sldId="967"/>
            <ac:spMk id="35" creationId="{86A5EE96-8A01-7E40-A47E-C268C3F3D0DC}"/>
          </ac:spMkLst>
        </pc:spChg>
        <pc:spChg chg="mod topLvl">
          <ac:chgData name="Felix Simard" userId="0ff2320e-25dc-476a-99f1-d12bd5d46f7f" providerId="ADAL" clId="{A8F3EF81-C497-A949-B696-6E6BA043C220}" dt="2019-06-19T13:34:48.061" v="2795" actId="20577"/>
          <ac:spMkLst>
            <pc:docMk/>
            <pc:sldMk cId="1812650361" sldId="967"/>
            <ac:spMk id="36" creationId="{FD1F6040-EC5C-C740-AA63-414BB588C3D7}"/>
          </ac:spMkLst>
        </pc:spChg>
        <pc:spChg chg="mod">
          <ac:chgData name="Felix Simard" userId="0ff2320e-25dc-476a-99f1-d12bd5d46f7f" providerId="ADAL" clId="{A8F3EF81-C497-A949-B696-6E6BA043C220}" dt="2019-06-19T13:34:46.786" v="2788" actId="20577"/>
          <ac:spMkLst>
            <pc:docMk/>
            <pc:sldMk cId="1812650361" sldId="967"/>
            <ac:spMk id="39" creationId="{B5710305-C87E-8B49-B28F-82EA5DA0AE83}"/>
          </ac:spMkLst>
        </pc:spChg>
        <pc:spChg chg="add mod">
          <ac:chgData name="Felix Simard" userId="0ff2320e-25dc-476a-99f1-d12bd5d46f7f" providerId="ADAL" clId="{A8F3EF81-C497-A949-B696-6E6BA043C220}" dt="2019-06-19T13:51:59.946" v="3195" actId="2085"/>
          <ac:spMkLst>
            <pc:docMk/>
            <pc:sldMk cId="1812650361" sldId="967"/>
            <ac:spMk id="40" creationId="{31538CB9-BA9E-F147-A3AF-1A9164CD9709}"/>
          </ac:spMkLst>
        </pc:spChg>
        <pc:spChg chg="add del mod">
          <ac:chgData name="Felix Simard" userId="0ff2320e-25dc-476a-99f1-d12bd5d46f7f" providerId="ADAL" clId="{A8F3EF81-C497-A949-B696-6E6BA043C220}" dt="2019-06-19T13:38:01.905" v="2867"/>
          <ac:spMkLst>
            <pc:docMk/>
            <pc:sldMk cId="1812650361" sldId="967"/>
            <ac:spMk id="41" creationId="{648AE386-6F8F-9F45-BB34-2927E58CE9AD}"/>
          </ac:spMkLst>
        </pc:spChg>
        <pc:spChg chg="mod">
          <ac:chgData name="Felix Simard" userId="0ff2320e-25dc-476a-99f1-d12bd5d46f7f" providerId="ADAL" clId="{A8F3EF81-C497-A949-B696-6E6BA043C220}" dt="2019-06-19T14:15:23.044" v="3445" actId="207"/>
          <ac:spMkLst>
            <pc:docMk/>
            <pc:sldMk cId="1812650361" sldId="967"/>
            <ac:spMk id="44" creationId="{B113DEA6-1FA0-724B-B9B5-65F133A079B5}"/>
          </ac:spMkLst>
        </pc:spChg>
        <pc:spChg chg="mod">
          <ac:chgData name="Felix Simard" userId="0ff2320e-25dc-476a-99f1-d12bd5d46f7f" providerId="ADAL" clId="{A8F3EF81-C497-A949-B696-6E6BA043C220}" dt="2019-06-19T13:52:07.596" v="3197" actId="2085"/>
          <ac:spMkLst>
            <pc:docMk/>
            <pc:sldMk cId="1812650361" sldId="967"/>
            <ac:spMk id="45" creationId="{6DE53445-B03F-234C-85A2-D90706306B55}"/>
          </ac:spMkLst>
        </pc:spChg>
        <pc:spChg chg="add del mod">
          <ac:chgData name="Felix Simard" userId="0ff2320e-25dc-476a-99f1-d12bd5d46f7f" providerId="ADAL" clId="{A8F3EF81-C497-A949-B696-6E6BA043C220}" dt="2019-06-19T13:40:41.249" v="2901" actId="478"/>
          <ac:spMkLst>
            <pc:docMk/>
            <pc:sldMk cId="1812650361" sldId="967"/>
            <ac:spMk id="46" creationId="{A187AF2A-A50F-B24F-8914-FDC6F134904B}"/>
          </ac:spMkLst>
        </pc:spChg>
        <pc:spChg chg="mod">
          <ac:chgData name="Felix Simard" userId="0ff2320e-25dc-476a-99f1-d12bd5d46f7f" providerId="ADAL" clId="{A8F3EF81-C497-A949-B696-6E6BA043C220}" dt="2019-06-19T14:15:29.328" v="3447" actId="207"/>
          <ac:spMkLst>
            <pc:docMk/>
            <pc:sldMk cId="1812650361" sldId="967"/>
            <ac:spMk id="48" creationId="{2CA9EA8E-26BB-A949-A387-32DA70B8AF8B}"/>
          </ac:spMkLst>
        </pc:spChg>
        <pc:spChg chg="mod">
          <ac:chgData name="Felix Simard" userId="0ff2320e-25dc-476a-99f1-d12bd5d46f7f" providerId="ADAL" clId="{A8F3EF81-C497-A949-B696-6E6BA043C220}" dt="2019-06-19T13:52:11.411" v="3198" actId="2085"/>
          <ac:spMkLst>
            <pc:docMk/>
            <pc:sldMk cId="1812650361" sldId="967"/>
            <ac:spMk id="49" creationId="{818BD1A4-DBAB-3C4C-BE25-A8FA4B4C98DA}"/>
          </ac:spMkLst>
        </pc:spChg>
        <pc:spChg chg="add del mod">
          <ac:chgData name="Felix Simard" userId="0ff2320e-25dc-476a-99f1-d12bd5d46f7f" providerId="ADAL" clId="{A8F3EF81-C497-A949-B696-6E6BA043C220}" dt="2019-06-19T13:42:48.239" v="2919"/>
          <ac:spMkLst>
            <pc:docMk/>
            <pc:sldMk cId="1812650361" sldId="967"/>
            <ac:spMk id="59" creationId="{ACCA60EE-2387-274D-A9B7-5DEB48165B09}"/>
          </ac:spMkLst>
        </pc:spChg>
        <pc:spChg chg="add del mod">
          <ac:chgData name="Felix Simard" userId="0ff2320e-25dc-476a-99f1-d12bd5d46f7f" providerId="ADAL" clId="{A8F3EF81-C497-A949-B696-6E6BA043C220}" dt="2019-06-19T13:44:33.357" v="3058" actId="478"/>
          <ac:spMkLst>
            <pc:docMk/>
            <pc:sldMk cId="1812650361" sldId="967"/>
            <ac:spMk id="60" creationId="{6E26EC49-49D2-7D4D-BB97-E7560B5C63A7}"/>
          </ac:spMkLst>
        </pc:spChg>
        <pc:spChg chg="add del mod">
          <ac:chgData name="Felix Simard" userId="0ff2320e-25dc-476a-99f1-d12bd5d46f7f" providerId="ADAL" clId="{A8F3EF81-C497-A949-B696-6E6BA043C220}" dt="2019-06-19T13:44:34.852" v="3059" actId="478"/>
          <ac:spMkLst>
            <pc:docMk/>
            <pc:sldMk cId="1812650361" sldId="967"/>
            <ac:spMk id="61" creationId="{6368973B-D03E-F04F-8A79-6880C81BFFBE}"/>
          </ac:spMkLst>
        </pc:spChg>
        <pc:spChg chg="add mod">
          <ac:chgData name="Felix Simard" userId="0ff2320e-25dc-476a-99f1-d12bd5d46f7f" providerId="ADAL" clId="{A8F3EF81-C497-A949-B696-6E6BA043C220}" dt="2019-06-19T15:18:51.376" v="5693" actId="403"/>
          <ac:spMkLst>
            <pc:docMk/>
            <pc:sldMk cId="1812650361" sldId="967"/>
            <ac:spMk id="71" creationId="{392237BC-554A-6D4E-BFA9-03E43A9A4CF5}"/>
          </ac:spMkLst>
        </pc:spChg>
        <pc:spChg chg="add del">
          <ac:chgData name="Felix Simard" userId="0ff2320e-25dc-476a-99f1-d12bd5d46f7f" providerId="ADAL" clId="{A8F3EF81-C497-A949-B696-6E6BA043C220}" dt="2019-06-19T13:59:11.508" v="3310"/>
          <ac:spMkLst>
            <pc:docMk/>
            <pc:sldMk cId="1812650361" sldId="967"/>
            <ac:spMk id="76" creationId="{D77EE54A-5309-664D-B43C-53ED305F881D}"/>
          </ac:spMkLst>
        </pc:spChg>
        <pc:grpChg chg="add del mod">
          <ac:chgData name="Felix Simard" userId="0ff2320e-25dc-476a-99f1-d12bd5d46f7f" providerId="ADAL" clId="{A8F3EF81-C497-A949-B696-6E6BA043C220}" dt="2019-06-19T13:47:49.714" v="3108" actId="1076"/>
          <ac:grpSpMkLst>
            <pc:docMk/>
            <pc:sldMk cId="1812650361" sldId="967"/>
            <ac:grpSpMk id="5" creationId="{7EF86085-7F7E-FE41-9DB8-8D02B5E60674}"/>
          </ac:grpSpMkLst>
        </pc:grpChg>
        <pc:grpChg chg="add del mod">
          <ac:chgData name="Felix Simard" userId="0ff2320e-25dc-476a-99f1-d12bd5d46f7f" providerId="ADAL" clId="{A8F3EF81-C497-A949-B696-6E6BA043C220}" dt="2019-06-19T13:34:48.361" v="2796"/>
          <ac:grpSpMkLst>
            <pc:docMk/>
            <pc:sldMk cId="1812650361" sldId="967"/>
            <ac:grpSpMk id="34" creationId="{F700AE81-0EE2-F444-8F67-8851B3523CDE}"/>
          </ac:grpSpMkLst>
        </pc:grpChg>
        <pc:grpChg chg="add del">
          <ac:chgData name="Felix Simard" userId="0ff2320e-25dc-476a-99f1-d12bd5d46f7f" providerId="ADAL" clId="{A8F3EF81-C497-A949-B696-6E6BA043C220}" dt="2019-06-19T13:34:46.934" v="2789"/>
          <ac:grpSpMkLst>
            <pc:docMk/>
            <pc:sldMk cId="1812650361" sldId="967"/>
            <ac:grpSpMk id="37" creationId="{35698846-15DD-D042-B3D8-7AF24AD6E7F8}"/>
          </ac:grpSpMkLst>
        </pc:grpChg>
        <pc:grpChg chg="add mod">
          <ac:chgData name="Felix Simard" userId="0ff2320e-25dc-476a-99f1-d12bd5d46f7f" providerId="ADAL" clId="{A8F3EF81-C497-A949-B696-6E6BA043C220}" dt="2019-06-19T13:45:20.928" v="3063" actId="164"/>
          <ac:grpSpMkLst>
            <pc:docMk/>
            <pc:sldMk cId="1812650361" sldId="967"/>
            <ac:grpSpMk id="42" creationId="{E9C1569F-15F5-E346-876A-651DB1E8340E}"/>
          </ac:grpSpMkLst>
        </pc:grpChg>
        <pc:grpChg chg="add mod">
          <ac:chgData name="Felix Simard" userId="0ff2320e-25dc-476a-99f1-d12bd5d46f7f" providerId="ADAL" clId="{A8F3EF81-C497-A949-B696-6E6BA043C220}" dt="2019-06-19T13:45:20.928" v="3063" actId="164"/>
          <ac:grpSpMkLst>
            <pc:docMk/>
            <pc:sldMk cId="1812650361" sldId="967"/>
            <ac:grpSpMk id="43" creationId="{D1FBED17-D21A-0C46-A513-39BAD4153F9F}"/>
          </ac:grpSpMkLst>
        </pc:grpChg>
        <pc:grpChg chg="add mod">
          <ac:chgData name="Felix Simard" userId="0ff2320e-25dc-476a-99f1-d12bd5d46f7f" providerId="ADAL" clId="{A8F3EF81-C497-A949-B696-6E6BA043C220}" dt="2019-06-19T13:45:20.928" v="3063" actId="164"/>
          <ac:grpSpMkLst>
            <pc:docMk/>
            <pc:sldMk cId="1812650361" sldId="967"/>
            <ac:grpSpMk id="47" creationId="{74BBFBD7-2F36-3E40-AE57-8592ED66ABCD}"/>
          </ac:grpSpMkLst>
        </pc:grpChg>
        <pc:grpChg chg="add mod">
          <ac:chgData name="Felix Simard" userId="0ff2320e-25dc-476a-99f1-d12bd5d46f7f" providerId="ADAL" clId="{A8F3EF81-C497-A949-B696-6E6BA043C220}" dt="2019-06-19T13:53:26.711" v="3206" actId="1076"/>
          <ac:grpSpMkLst>
            <pc:docMk/>
            <pc:sldMk cId="1812650361" sldId="967"/>
            <ac:grpSpMk id="64" creationId="{4F8A39DE-D719-B841-B87B-F4D4192F9CF7}"/>
          </ac:grpSpMkLst>
        </pc:grpChg>
        <pc:graphicFrameChg chg="add mod modGraphic">
          <ac:chgData name="Felix Simard" userId="0ff2320e-25dc-476a-99f1-d12bd5d46f7f" providerId="ADAL" clId="{A8F3EF81-C497-A949-B696-6E6BA043C220}" dt="2019-06-19T13:50:53.692" v="3183" actId="1076"/>
          <ac:graphicFrameMkLst>
            <pc:docMk/>
            <pc:sldMk cId="1812650361" sldId="967"/>
            <ac:graphicFrameMk id="65" creationId="{24C0DA0E-1C71-054C-92BD-213D51768398}"/>
          </ac:graphicFrameMkLst>
        </pc:graphicFrameChg>
        <pc:picChg chg="add del mod">
          <ac:chgData name="Felix Simard" userId="0ff2320e-25dc-476a-99f1-d12bd5d46f7f" providerId="ADAL" clId="{A8F3EF81-C497-A949-B696-6E6BA043C220}" dt="2019-06-19T14:25:09.481" v="3448" actId="478"/>
          <ac:picMkLst>
            <pc:docMk/>
            <pc:sldMk cId="1812650361" sldId="967"/>
            <ac:picMk id="63" creationId="{B5F0CA55-EDF6-9B42-A0AB-C20BA7EB9978}"/>
          </ac:picMkLst>
        </pc:picChg>
        <pc:cxnChg chg="add del">
          <ac:chgData name="Felix Simard" userId="0ff2320e-25dc-476a-99f1-d12bd5d46f7f" providerId="ADAL" clId="{A8F3EF81-C497-A949-B696-6E6BA043C220}" dt="2019-06-19T13:33:07.748" v="2746"/>
          <ac:cxnSpMkLst>
            <pc:docMk/>
            <pc:sldMk cId="1812650361" sldId="967"/>
            <ac:cxnSpMk id="8" creationId="{AB8A12D1-1B4C-8A47-927F-A2DE673FFA90}"/>
          </ac:cxnSpMkLst>
        </pc:cxnChg>
        <pc:cxnChg chg="add del">
          <ac:chgData name="Felix Simard" userId="0ff2320e-25dc-476a-99f1-d12bd5d46f7f" providerId="ADAL" clId="{A8F3EF81-C497-A949-B696-6E6BA043C220}" dt="2019-06-19T13:33:07.748" v="2746"/>
          <ac:cxnSpMkLst>
            <pc:docMk/>
            <pc:sldMk cId="1812650361" sldId="967"/>
            <ac:cxnSpMk id="9" creationId="{F7D17CF3-57D0-BD46-BDD5-6C96BE0A3826}"/>
          </ac:cxnSpMkLst>
        </pc:cxnChg>
        <pc:cxnChg chg="add del">
          <ac:chgData name="Felix Simard" userId="0ff2320e-25dc-476a-99f1-d12bd5d46f7f" providerId="ADAL" clId="{A8F3EF81-C497-A949-B696-6E6BA043C220}" dt="2019-06-19T13:33:07.748" v="2746"/>
          <ac:cxnSpMkLst>
            <pc:docMk/>
            <pc:sldMk cId="1812650361" sldId="967"/>
            <ac:cxnSpMk id="10" creationId="{63709F71-4D68-074E-A992-08C0AF389FA7}"/>
          </ac:cxnSpMkLst>
        </pc:cxnChg>
        <pc:cxnChg chg="add del">
          <ac:chgData name="Felix Simard" userId="0ff2320e-25dc-476a-99f1-d12bd5d46f7f" providerId="ADAL" clId="{A8F3EF81-C497-A949-B696-6E6BA043C220}" dt="2019-06-19T13:34:49.045" v="2797"/>
          <ac:cxnSpMkLst>
            <pc:docMk/>
            <pc:sldMk cId="1812650361" sldId="967"/>
            <ac:cxnSpMk id="22" creationId="{BBBEC590-3324-3846-B0AB-8589E004901F}"/>
          </ac:cxnSpMkLst>
        </pc:cxnChg>
        <pc:cxnChg chg="add del">
          <ac:chgData name="Felix Simard" userId="0ff2320e-25dc-476a-99f1-d12bd5d46f7f" providerId="ADAL" clId="{A8F3EF81-C497-A949-B696-6E6BA043C220}" dt="2019-06-19T13:34:49.045" v="2797"/>
          <ac:cxnSpMkLst>
            <pc:docMk/>
            <pc:sldMk cId="1812650361" sldId="967"/>
            <ac:cxnSpMk id="23" creationId="{6DFCBDD8-8B78-D446-9908-6C10FE381748}"/>
          </ac:cxnSpMkLst>
        </pc:cxnChg>
        <pc:cxnChg chg="add del">
          <ac:chgData name="Felix Simard" userId="0ff2320e-25dc-476a-99f1-d12bd5d46f7f" providerId="ADAL" clId="{A8F3EF81-C497-A949-B696-6E6BA043C220}" dt="2019-06-19T13:34:49.045" v="2797"/>
          <ac:cxnSpMkLst>
            <pc:docMk/>
            <pc:sldMk cId="1812650361" sldId="967"/>
            <ac:cxnSpMk id="24" creationId="{5F50CCD8-FE45-0345-BCC5-DD5D66FE6B4A}"/>
          </ac:cxnSpMkLst>
        </pc:cxnChg>
        <pc:cxnChg chg="add mod">
          <ac:chgData name="Felix Simard" userId="0ff2320e-25dc-476a-99f1-d12bd5d46f7f" providerId="ADAL" clId="{A8F3EF81-C497-A949-B696-6E6BA043C220}" dt="2019-06-19T13:45:20.928" v="3063" actId="164"/>
          <ac:cxnSpMkLst>
            <pc:docMk/>
            <pc:sldMk cId="1812650361" sldId="967"/>
            <ac:cxnSpMk id="51" creationId="{AC961140-63FE-424C-A6ED-3B51FB49B133}"/>
          </ac:cxnSpMkLst>
        </pc:cxnChg>
        <pc:cxnChg chg="add mod">
          <ac:chgData name="Felix Simard" userId="0ff2320e-25dc-476a-99f1-d12bd5d46f7f" providerId="ADAL" clId="{A8F3EF81-C497-A949-B696-6E6BA043C220}" dt="2019-06-19T13:45:20.928" v="3063" actId="164"/>
          <ac:cxnSpMkLst>
            <pc:docMk/>
            <pc:sldMk cId="1812650361" sldId="967"/>
            <ac:cxnSpMk id="54" creationId="{C0352EF6-700F-D34D-9911-AE897508834E}"/>
          </ac:cxnSpMkLst>
        </pc:cxnChg>
        <pc:cxnChg chg="add mod">
          <ac:chgData name="Felix Simard" userId="0ff2320e-25dc-476a-99f1-d12bd5d46f7f" providerId="ADAL" clId="{A8F3EF81-C497-A949-B696-6E6BA043C220}" dt="2019-06-19T13:49:59.557" v="3177" actId="14100"/>
          <ac:cxnSpMkLst>
            <pc:docMk/>
            <pc:sldMk cId="1812650361" sldId="967"/>
            <ac:cxnSpMk id="57" creationId="{334F0435-2E29-E04A-8BEE-1C6754579097}"/>
          </ac:cxnSpMkLst>
        </pc:cxnChg>
        <pc:cxnChg chg="add mod">
          <ac:chgData name="Felix Simard" userId="0ff2320e-25dc-476a-99f1-d12bd5d46f7f" providerId="ADAL" clId="{A8F3EF81-C497-A949-B696-6E6BA043C220}" dt="2019-06-19T13:53:31.417" v="3207" actId="14100"/>
          <ac:cxnSpMkLst>
            <pc:docMk/>
            <pc:sldMk cId="1812650361" sldId="967"/>
            <ac:cxnSpMk id="66" creationId="{B5CD6F24-5E38-9D48-8CD3-21B67A95A11D}"/>
          </ac:cxnSpMkLst>
        </pc:cxnChg>
      </pc:sldChg>
      <pc:sldChg chg="addSp delSp modSp add modNotes">
        <pc:chgData name="Felix Simard" userId="0ff2320e-25dc-476a-99f1-d12bd5d46f7f" providerId="ADAL" clId="{A8F3EF81-C497-A949-B696-6E6BA043C220}" dt="2019-06-21T14:24:53.528" v="15856" actId="1076"/>
        <pc:sldMkLst>
          <pc:docMk/>
          <pc:sldMk cId="1077818205" sldId="968"/>
        </pc:sldMkLst>
        <pc:spChg chg="add del mod">
          <ac:chgData name="Felix Simard" userId="0ff2320e-25dc-476a-99f1-d12bd5d46f7f" providerId="ADAL" clId="{A8F3EF81-C497-A949-B696-6E6BA043C220}" dt="2019-06-20T13:50:50.733" v="6925" actId="767"/>
          <ac:spMkLst>
            <pc:docMk/>
            <pc:sldMk cId="1077818205" sldId="968"/>
            <ac:spMk id="7" creationId="{1DA3AC33-B93C-944C-A34E-D77673819985}"/>
          </ac:spMkLst>
        </pc:spChg>
        <pc:spChg chg="add mod">
          <ac:chgData name="Felix Simard" userId="0ff2320e-25dc-476a-99f1-d12bd5d46f7f" providerId="ADAL" clId="{A8F3EF81-C497-A949-B696-6E6BA043C220}" dt="2019-06-20T13:52:02.621" v="6943" actId="164"/>
          <ac:spMkLst>
            <pc:docMk/>
            <pc:sldMk cId="1077818205" sldId="968"/>
            <ac:spMk id="8" creationId="{9D481D6F-77D2-684D-9117-1100ECFFF03F}"/>
          </ac:spMkLst>
        </pc:spChg>
        <pc:spChg chg="add del mod">
          <ac:chgData name="Felix Simard" userId="0ff2320e-25dc-476a-99f1-d12bd5d46f7f" providerId="ADAL" clId="{A8F3EF81-C497-A949-B696-6E6BA043C220}" dt="2019-06-19T13:56:51.905" v="3267" actId="478"/>
          <ac:spMkLst>
            <pc:docMk/>
            <pc:sldMk cId="1077818205" sldId="968"/>
            <ac:spMk id="9" creationId="{6BEF50D9-CE73-0844-B40D-DA1EC1464050}"/>
          </ac:spMkLst>
        </pc:spChg>
        <pc:spChg chg="mod">
          <ac:chgData name="Felix Simard" userId="0ff2320e-25dc-476a-99f1-d12bd5d46f7f" providerId="ADAL" clId="{A8F3EF81-C497-A949-B696-6E6BA043C220}" dt="2019-06-19T16:45:37.767" v="5861" actId="1076"/>
          <ac:spMkLst>
            <pc:docMk/>
            <pc:sldMk cId="1077818205" sldId="968"/>
            <ac:spMk id="13" creationId="{E98790E6-1738-4883-A14C-02E673A7F5A6}"/>
          </ac:spMkLst>
        </pc:spChg>
        <pc:spChg chg="mod">
          <ac:chgData name="Felix Simard" userId="0ff2320e-25dc-476a-99f1-d12bd5d46f7f" providerId="ADAL" clId="{A8F3EF81-C497-A949-B696-6E6BA043C220}" dt="2019-06-19T13:57:05.976" v="3290" actId="20577"/>
          <ac:spMkLst>
            <pc:docMk/>
            <pc:sldMk cId="1077818205" sldId="968"/>
            <ac:spMk id="15" creationId="{A13FE0D4-CD37-7946-BA9B-CF5564859385}"/>
          </ac:spMkLst>
        </pc:spChg>
        <pc:spChg chg="add mod">
          <ac:chgData name="Felix Simard" userId="0ff2320e-25dc-476a-99f1-d12bd5d46f7f" providerId="ADAL" clId="{A8F3EF81-C497-A949-B696-6E6BA043C220}" dt="2019-06-19T16:45:31.128" v="5859" actId="207"/>
          <ac:spMkLst>
            <pc:docMk/>
            <pc:sldMk cId="1077818205" sldId="968"/>
            <ac:spMk id="16" creationId="{213C58D9-7212-9D4B-8D16-D26CC2930154}"/>
          </ac:spMkLst>
        </pc:spChg>
        <pc:spChg chg="add mod">
          <ac:chgData name="Felix Simard" userId="0ff2320e-25dc-476a-99f1-d12bd5d46f7f" providerId="ADAL" clId="{A8F3EF81-C497-A949-B696-6E6BA043C220}" dt="2019-06-19T13:58:12.473" v="3297" actId="164"/>
          <ac:spMkLst>
            <pc:docMk/>
            <pc:sldMk cId="1077818205" sldId="968"/>
            <ac:spMk id="17" creationId="{BE85EC0E-7908-F34E-A756-CA6D9AFADA87}"/>
          </ac:spMkLst>
        </pc:spChg>
        <pc:spChg chg="mod">
          <ac:chgData name="Felix Simard" userId="0ff2320e-25dc-476a-99f1-d12bd5d46f7f" providerId="ADAL" clId="{A8F3EF81-C497-A949-B696-6E6BA043C220}" dt="2019-06-20T13:49:31.993" v="6907" actId="1076"/>
          <ac:spMkLst>
            <pc:docMk/>
            <pc:sldMk cId="1077818205" sldId="968"/>
            <ac:spMk id="20" creationId="{0D2B9CB9-2DBB-4FD8-B460-39C1DCFFBF5A}"/>
          </ac:spMkLst>
        </pc:spChg>
        <pc:spChg chg="add del mod">
          <ac:chgData name="Felix Simard" userId="0ff2320e-25dc-476a-99f1-d12bd5d46f7f" providerId="ADAL" clId="{A8F3EF81-C497-A949-B696-6E6BA043C220}" dt="2019-06-19T14:14:37.948" v="3438" actId="478"/>
          <ac:spMkLst>
            <pc:docMk/>
            <pc:sldMk cId="1077818205" sldId="968"/>
            <ac:spMk id="21" creationId="{0DDA959F-9FA4-844B-A1D3-852713B51EDA}"/>
          </ac:spMkLst>
        </pc:spChg>
        <pc:spChg chg="add del mod">
          <ac:chgData name="Felix Simard" userId="0ff2320e-25dc-476a-99f1-d12bd5d46f7f" providerId="ADAL" clId="{A8F3EF81-C497-A949-B696-6E6BA043C220}" dt="2019-06-19T14:09:42.527" v="3379" actId="11529"/>
          <ac:spMkLst>
            <pc:docMk/>
            <pc:sldMk cId="1077818205" sldId="968"/>
            <ac:spMk id="40" creationId="{F0875339-D398-CC46-89D6-FDA488D5C7F3}"/>
          </ac:spMkLst>
        </pc:spChg>
        <pc:spChg chg="add mod">
          <ac:chgData name="Felix Simard" userId="0ff2320e-25dc-476a-99f1-d12bd5d46f7f" providerId="ADAL" clId="{A8F3EF81-C497-A949-B696-6E6BA043C220}" dt="2019-06-20T13:50:01.189" v="6915" actId="14100"/>
          <ac:spMkLst>
            <pc:docMk/>
            <pc:sldMk cId="1077818205" sldId="968"/>
            <ac:spMk id="43" creationId="{BE75866C-9A8A-104B-8A57-591870A376A3}"/>
          </ac:spMkLst>
        </pc:spChg>
        <pc:spChg chg="add del mod">
          <ac:chgData name="Felix Simard" userId="0ff2320e-25dc-476a-99f1-d12bd5d46f7f" providerId="ADAL" clId="{A8F3EF81-C497-A949-B696-6E6BA043C220}" dt="2019-06-19T14:14:36.077" v="3437" actId="11529"/>
          <ac:spMkLst>
            <pc:docMk/>
            <pc:sldMk cId="1077818205" sldId="968"/>
            <ac:spMk id="46" creationId="{4A1F82A5-C228-FC47-B6FD-3DCF21752A93}"/>
          </ac:spMkLst>
        </pc:spChg>
        <pc:grpChg chg="add del mod">
          <ac:chgData name="Felix Simard" userId="0ff2320e-25dc-476a-99f1-d12bd5d46f7f" providerId="ADAL" clId="{A8F3EF81-C497-A949-B696-6E6BA043C220}" dt="2019-06-19T13:58:05.982" v="3296" actId="478"/>
          <ac:grpSpMkLst>
            <pc:docMk/>
            <pc:sldMk cId="1077818205" sldId="968"/>
            <ac:grpSpMk id="5" creationId="{E0FD1A91-2CDD-B841-8B09-9A42DF140689}"/>
          </ac:grpSpMkLst>
        </pc:grpChg>
        <pc:grpChg chg="add mod">
          <ac:chgData name="Felix Simard" userId="0ff2320e-25dc-476a-99f1-d12bd5d46f7f" providerId="ADAL" clId="{A8F3EF81-C497-A949-B696-6E6BA043C220}" dt="2019-06-20T13:52:02.621" v="6943" actId="164"/>
          <ac:grpSpMkLst>
            <pc:docMk/>
            <pc:sldMk cId="1077818205" sldId="968"/>
            <ac:grpSpMk id="9" creationId="{1DF18FFB-F8BF-7047-B774-0261F6199B02}"/>
          </ac:grpSpMkLst>
        </pc:grpChg>
        <pc:grpChg chg="add mod">
          <ac:chgData name="Felix Simard" userId="0ff2320e-25dc-476a-99f1-d12bd5d46f7f" providerId="ADAL" clId="{A8F3EF81-C497-A949-B696-6E6BA043C220}" dt="2019-06-20T13:49:51.758" v="6913" actId="1076"/>
          <ac:grpSpMkLst>
            <pc:docMk/>
            <pc:sldMk cId="1077818205" sldId="968"/>
            <ac:grpSpMk id="10" creationId="{36B0B5C3-607E-494D-886E-A126486EF80F}"/>
          </ac:grpSpMkLst>
        </pc:grpChg>
        <pc:grpChg chg="add del mod">
          <ac:chgData name="Felix Simard" userId="0ff2320e-25dc-476a-99f1-d12bd5d46f7f" providerId="ADAL" clId="{A8F3EF81-C497-A949-B696-6E6BA043C220}" dt="2019-06-19T13:58:03.224" v="3295" actId="478"/>
          <ac:grpSpMkLst>
            <pc:docMk/>
            <pc:sldMk cId="1077818205" sldId="968"/>
            <ac:grpSpMk id="12" creationId="{EC33FE9B-78E3-D74B-9320-A29924D53E4B}"/>
          </ac:grpSpMkLst>
        </pc:grpChg>
        <pc:graphicFrameChg chg="add mod modGraphic">
          <ac:chgData name="Felix Simard" userId="0ff2320e-25dc-476a-99f1-d12bd5d46f7f" providerId="ADAL" clId="{A8F3EF81-C497-A949-B696-6E6BA043C220}" dt="2019-06-20T13:49:57.076" v="6914" actId="1076"/>
          <ac:graphicFrameMkLst>
            <pc:docMk/>
            <pc:sldMk cId="1077818205" sldId="968"/>
            <ac:graphicFrameMk id="18" creationId="{B2A51DEC-85CC-4146-9B54-0E6F2AAC1063}"/>
          </ac:graphicFrameMkLst>
        </pc:graphicFrameChg>
        <pc:graphicFrameChg chg="add del">
          <ac:chgData name="Felix Simard" userId="0ff2320e-25dc-476a-99f1-d12bd5d46f7f" providerId="ADAL" clId="{A8F3EF81-C497-A949-B696-6E6BA043C220}" dt="2019-06-19T13:59:07.964" v="3308"/>
          <ac:graphicFrameMkLst>
            <pc:docMk/>
            <pc:sldMk cId="1077818205" sldId="968"/>
            <ac:graphicFrameMk id="19" creationId="{245D4189-39C9-064A-8060-71CE0D6E5A47}"/>
          </ac:graphicFrameMkLst>
        </pc:graphicFrameChg>
        <pc:picChg chg="add del mod">
          <ac:chgData name="Felix Simard" userId="0ff2320e-25dc-476a-99f1-d12bd5d46f7f" providerId="ADAL" clId="{A8F3EF81-C497-A949-B696-6E6BA043C220}" dt="2019-06-19T14:05:54.485" v="3341" actId="478"/>
          <ac:picMkLst>
            <pc:docMk/>
            <pc:sldMk cId="1077818205" sldId="968"/>
            <ac:picMk id="22" creationId="{38F782B9-478B-744E-9133-52B660A28134}"/>
          </ac:picMkLst>
        </pc:picChg>
        <pc:picChg chg="add mod">
          <ac:chgData name="Felix Simard" userId="0ff2320e-25dc-476a-99f1-d12bd5d46f7f" providerId="ADAL" clId="{A8F3EF81-C497-A949-B696-6E6BA043C220}" dt="2019-06-20T13:52:02.621" v="6943" actId="164"/>
          <ac:picMkLst>
            <pc:docMk/>
            <pc:sldMk cId="1077818205" sldId="968"/>
            <ac:picMk id="24" creationId="{68C47F2C-743B-4347-94B0-7CC6166890C1}"/>
          </ac:picMkLst>
        </pc:picChg>
        <pc:picChg chg="add del mod">
          <ac:chgData name="Felix Simard" userId="0ff2320e-25dc-476a-99f1-d12bd5d46f7f" providerId="ADAL" clId="{A8F3EF81-C497-A949-B696-6E6BA043C220}" dt="2019-06-20T13:49:15.899" v="6900" actId="478"/>
          <ac:picMkLst>
            <pc:docMk/>
            <pc:sldMk cId="1077818205" sldId="968"/>
            <ac:picMk id="26" creationId="{87E536AF-0306-E54D-9A2D-FD7B50EC0CB3}"/>
          </ac:picMkLst>
        </pc:picChg>
        <pc:picChg chg="add del mod">
          <ac:chgData name="Felix Simard" userId="0ff2320e-25dc-476a-99f1-d12bd5d46f7f" providerId="ADAL" clId="{A8F3EF81-C497-A949-B696-6E6BA043C220}" dt="2019-06-20T13:49:14.767" v="6899" actId="478"/>
          <ac:picMkLst>
            <pc:docMk/>
            <pc:sldMk cId="1077818205" sldId="968"/>
            <ac:picMk id="42" creationId="{19379181-8928-F346-ABE5-03BE156097BD}"/>
          </ac:picMkLst>
        </pc:picChg>
        <pc:inkChg chg="add mod">
          <ac:chgData name="Felix Simard" userId="0ff2320e-25dc-476a-99f1-d12bd5d46f7f" providerId="ADAL" clId="{A8F3EF81-C497-A949-B696-6E6BA043C220}" dt="2019-06-20T13:52:02.621" v="6943" actId="164"/>
          <ac:inkMkLst>
            <pc:docMk/>
            <pc:sldMk cId="1077818205" sldId="968"/>
            <ac:inkMk id="2" creationId="{72C916A9-CF70-A84C-AFBB-30139CA2F6AF}"/>
          </ac:inkMkLst>
        </pc:inkChg>
        <pc:inkChg chg="add del">
          <ac:chgData name="Felix Simard" userId="0ff2320e-25dc-476a-99f1-d12bd5d46f7f" providerId="ADAL" clId="{A8F3EF81-C497-A949-B696-6E6BA043C220}" dt="2019-06-20T13:50:33.538" v="6922" actId="9405"/>
          <ac:inkMkLst>
            <pc:docMk/>
            <pc:sldMk cId="1077818205" sldId="968"/>
            <ac:inkMk id="4" creationId="{2EDA500C-E9E9-BB4E-9B9F-8021A8C85133}"/>
          </ac:inkMkLst>
        </pc:inkChg>
        <pc:inkChg chg="add del">
          <ac:chgData name="Felix Simard" userId="0ff2320e-25dc-476a-99f1-d12bd5d46f7f" providerId="ADAL" clId="{A8F3EF81-C497-A949-B696-6E6BA043C220}" dt="2019-06-20T13:50:33.002" v="6921" actId="9405"/>
          <ac:inkMkLst>
            <pc:docMk/>
            <pc:sldMk cId="1077818205" sldId="968"/>
            <ac:inkMk id="5" creationId="{63CE517B-5A91-294B-9E10-B23003B72999}"/>
          </ac:inkMkLst>
        </pc:inkChg>
        <pc:inkChg chg="add mod">
          <ac:chgData name="Felix Simard" userId="0ff2320e-25dc-476a-99f1-d12bd5d46f7f" providerId="ADAL" clId="{A8F3EF81-C497-A949-B696-6E6BA043C220}" dt="2019-06-20T13:52:02.621" v="6943" actId="164"/>
          <ac:inkMkLst>
            <pc:docMk/>
            <pc:sldMk cId="1077818205" sldId="968"/>
            <ac:inkMk id="6" creationId="{F51820E3-FA78-824B-8E43-224D87061CE1}"/>
          </ac:inkMkLst>
        </pc:inkChg>
        <pc:inkChg chg="add del">
          <ac:chgData name="Felix Simard" userId="0ff2320e-25dc-476a-99f1-d12bd5d46f7f" providerId="ADAL" clId="{A8F3EF81-C497-A949-B696-6E6BA043C220}" dt="2019-06-19T14:08:35.075" v="3356" actId="9405"/>
          <ac:inkMkLst>
            <pc:docMk/>
            <pc:sldMk cId="1077818205" sldId="968"/>
            <ac:inkMk id="27" creationId="{6AD7ADD6-FC53-A740-9BE1-7E98706E438D}"/>
          </ac:inkMkLst>
        </pc:inkChg>
        <pc:inkChg chg="add del">
          <ac:chgData name="Felix Simard" userId="0ff2320e-25dc-476a-99f1-d12bd5d46f7f" providerId="ADAL" clId="{A8F3EF81-C497-A949-B696-6E6BA043C220}" dt="2019-06-19T14:08:42.743" v="3362" actId="9405"/>
          <ac:inkMkLst>
            <pc:docMk/>
            <pc:sldMk cId="1077818205" sldId="968"/>
            <ac:inkMk id="28" creationId="{432E718A-EC56-EE4F-A07F-702BA8E5D3E5}"/>
          </ac:inkMkLst>
        </pc:inkChg>
        <pc:inkChg chg="add del">
          <ac:chgData name="Felix Simard" userId="0ff2320e-25dc-476a-99f1-d12bd5d46f7f" providerId="ADAL" clId="{A8F3EF81-C497-A949-B696-6E6BA043C220}" dt="2019-06-19T14:08:42.381" v="3361" actId="9405"/>
          <ac:inkMkLst>
            <pc:docMk/>
            <pc:sldMk cId="1077818205" sldId="968"/>
            <ac:inkMk id="29" creationId="{3B9AFA19-FEA1-F943-9839-74361A89B9A7}"/>
          </ac:inkMkLst>
        </pc:inkChg>
        <pc:inkChg chg="add del">
          <ac:chgData name="Felix Simard" userId="0ff2320e-25dc-476a-99f1-d12bd5d46f7f" providerId="ADAL" clId="{A8F3EF81-C497-A949-B696-6E6BA043C220}" dt="2019-06-19T14:08:41.895" v="3360" actId="9405"/>
          <ac:inkMkLst>
            <pc:docMk/>
            <pc:sldMk cId="1077818205" sldId="968"/>
            <ac:inkMk id="30" creationId="{0CFD8D75-B3FB-9A4F-A9DB-64C52DA52079}"/>
          </ac:inkMkLst>
        </pc:inkChg>
        <pc:inkChg chg="add del">
          <ac:chgData name="Felix Simard" userId="0ff2320e-25dc-476a-99f1-d12bd5d46f7f" providerId="ADAL" clId="{A8F3EF81-C497-A949-B696-6E6BA043C220}" dt="2019-06-19T14:08:54.011" v="3366" actId="9405"/>
          <ac:inkMkLst>
            <pc:docMk/>
            <pc:sldMk cId="1077818205" sldId="968"/>
            <ac:inkMk id="31" creationId="{54991DDA-122E-704A-A8A4-C58020F42FF1}"/>
          </ac:inkMkLst>
        </pc:inkChg>
        <pc:inkChg chg="add del">
          <ac:chgData name="Felix Simard" userId="0ff2320e-25dc-476a-99f1-d12bd5d46f7f" providerId="ADAL" clId="{A8F3EF81-C497-A949-B696-6E6BA043C220}" dt="2019-06-19T14:08:53.678" v="3365" actId="9405"/>
          <ac:inkMkLst>
            <pc:docMk/>
            <pc:sldMk cId="1077818205" sldId="968"/>
            <ac:inkMk id="32" creationId="{3B65B718-2F99-4A48-8CA8-E0C07D97DD8D}"/>
          </ac:inkMkLst>
        </pc:inkChg>
        <pc:inkChg chg="add del">
          <ac:chgData name="Felix Simard" userId="0ff2320e-25dc-476a-99f1-d12bd5d46f7f" providerId="ADAL" clId="{A8F3EF81-C497-A949-B696-6E6BA043C220}" dt="2019-06-19T14:09:06.306" v="3370" actId="9405"/>
          <ac:inkMkLst>
            <pc:docMk/>
            <pc:sldMk cId="1077818205" sldId="968"/>
            <ac:inkMk id="33" creationId="{4673D611-3C84-6B4A-B9DF-5DC8B2FD7B84}"/>
          </ac:inkMkLst>
        </pc:inkChg>
        <pc:inkChg chg="add del">
          <ac:chgData name="Felix Simard" userId="0ff2320e-25dc-476a-99f1-d12bd5d46f7f" providerId="ADAL" clId="{A8F3EF81-C497-A949-B696-6E6BA043C220}" dt="2019-06-19T14:09:06.013" v="3369" actId="9405"/>
          <ac:inkMkLst>
            <pc:docMk/>
            <pc:sldMk cId="1077818205" sldId="968"/>
            <ac:inkMk id="34" creationId="{A45745AD-0E59-CE40-9013-06026E9D7609}"/>
          </ac:inkMkLst>
        </pc:inkChg>
        <pc:inkChg chg="add mod">
          <ac:chgData name="Felix Simard" userId="0ff2320e-25dc-476a-99f1-d12bd5d46f7f" providerId="ADAL" clId="{A8F3EF81-C497-A949-B696-6E6BA043C220}" dt="2019-06-20T13:52:02.621" v="6943" actId="164"/>
          <ac:inkMkLst>
            <pc:docMk/>
            <pc:sldMk cId="1077818205" sldId="968"/>
            <ac:inkMk id="35" creationId="{169D415D-0457-3C4A-B3DB-686F5C082F75}"/>
          </ac:inkMkLst>
        </pc:inkChg>
        <pc:inkChg chg="add mod">
          <ac:chgData name="Felix Simard" userId="0ff2320e-25dc-476a-99f1-d12bd5d46f7f" providerId="ADAL" clId="{A8F3EF81-C497-A949-B696-6E6BA043C220}" dt="2019-06-20T13:52:02.621" v="6943" actId="164"/>
          <ac:inkMkLst>
            <pc:docMk/>
            <pc:sldMk cId="1077818205" sldId="968"/>
            <ac:inkMk id="36" creationId="{DE089E31-9832-074D-9E06-BAE084FAFC27}"/>
          </ac:inkMkLst>
        </pc:inkChg>
        <pc:inkChg chg="add del">
          <ac:chgData name="Felix Simard" userId="0ff2320e-25dc-476a-99f1-d12bd5d46f7f" providerId="ADAL" clId="{A8F3EF81-C497-A949-B696-6E6BA043C220}" dt="2019-06-19T14:09:22.767" v="3374" actId="9405"/>
          <ac:inkMkLst>
            <pc:docMk/>
            <pc:sldMk cId="1077818205" sldId="968"/>
            <ac:inkMk id="37" creationId="{3783126E-827A-4B44-AFAB-B88394BC568C}"/>
          </ac:inkMkLst>
        </pc:inkChg>
        <pc:inkChg chg="add mod">
          <ac:chgData name="Felix Simard" userId="0ff2320e-25dc-476a-99f1-d12bd5d46f7f" providerId="ADAL" clId="{A8F3EF81-C497-A949-B696-6E6BA043C220}" dt="2019-06-20T13:52:02.621" v="6943" actId="164"/>
          <ac:inkMkLst>
            <pc:docMk/>
            <pc:sldMk cId="1077818205" sldId="968"/>
            <ac:inkMk id="38" creationId="{95723003-06CF-714F-99DE-B32DFECC3A62}"/>
          </ac:inkMkLst>
        </pc:inkChg>
        <pc:inkChg chg="add del">
          <ac:chgData name="Felix Simard" userId="0ff2320e-25dc-476a-99f1-d12bd5d46f7f" providerId="ADAL" clId="{A8F3EF81-C497-A949-B696-6E6BA043C220}" dt="2019-06-19T14:09:28.282" v="3377" actId="9405"/>
          <ac:inkMkLst>
            <pc:docMk/>
            <pc:sldMk cId="1077818205" sldId="968"/>
            <ac:inkMk id="39" creationId="{74AE2258-0187-8141-8B69-8C68F12888BC}"/>
          </ac:inkMkLst>
        </pc:inkChg>
        <pc:inkChg chg="add del">
          <ac:chgData name="Felix Simard" userId="0ff2320e-25dc-476a-99f1-d12bd5d46f7f" providerId="ADAL" clId="{A8F3EF81-C497-A949-B696-6E6BA043C220}" dt="2019-06-19T14:14:11.359" v="3434" actId="9405"/>
          <ac:inkMkLst>
            <pc:docMk/>
            <pc:sldMk cId="1077818205" sldId="968"/>
            <ac:inkMk id="44" creationId="{37771B46-951D-9941-A42F-C2548F306853}"/>
          </ac:inkMkLst>
        </pc:inkChg>
        <pc:inkChg chg="add del mod">
          <ac:chgData name="Felix Simard" userId="0ff2320e-25dc-476a-99f1-d12bd5d46f7f" providerId="ADAL" clId="{A8F3EF81-C497-A949-B696-6E6BA043C220}" dt="2019-06-20T13:50:10.283" v="6917" actId="478"/>
          <ac:inkMkLst>
            <pc:docMk/>
            <pc:sldMk cId="1077818205" sldId="968"/>
            <ac:inkMk id="45" creationId="{622C5FCF-94F7-9F43-9A57-286770217FB1}"/>
          </ac:inkMkLst>
        </pc:inkChg>
        <pc:cxnChg chg="add del mod">
          <ac:chgData name="Felix Simard" userId="0ff2320e-25dc-476a-99f1-d12bd5d46f7f" providerId="ADAL" clId="{A8F3EF81-C497-A949-B696-6E6BA043C220}" dt="2019-06-19T13:56:53.267" v="3268" actId="478"/>
          <ac:cxnSpMkLst>
            <pc:docMk/>
            <pc:sldMk cId="1077818205" sldId="968"/>
            <ac:cxnSpMk id="4" creationId="{57744001-EC86-8642-BBCD-30F9C82D874D}"/>
          </ac:cxnSpMkLst>
        </pc:cxnChg>
      </pc:sldChg>
      <pc:sldChg chg="addSp delSp modSp add modNotes">
        <pc:chgData name="Felix Simard" userId="0ff2320e-25dc-476a-99f1-d12bd5d46f7f" providerId="ADAL" clId="{A8F3EF81-C497-A949-B696-6E6BA043C220}" dt="2019-06-21T14:24:47.203" v="15854" actId="5793"/>
        <pc:sldMkLst>
          <pc:docMk/>
          <pc:sldMk cId="32953463" sldId="969"/>
        </pc:sldMkLst>
        <pc:spChg chg="add mod">
          <ac:chgData name="Felix Simard" userId="0ff2320e-25dc-476a-99f1-d12bd5d46f7f" providerId="ADAL" clId="{A8F3EF81-C497-A949-B696-6E6BA043C220}" dt="2019-06-19T17:21:19.238" v="6320" actId="20577"/>
          <ac:spMkLst>
            <pc:docMk/>
            <pc:sldMk cId="32953463" sldId="969"/>
            <ac:spMk id="8" creationId="{2687DE46-8445-674F-8D8B-D17926F15D94}"/>
          </ac:spMkLst>
        </pc:spChg>
        <pc:spChg chg="add mod">
          <ac:chgData name="Felix Simard" userId="0ff2320e-25dc-476a-99f1-d12bd5d46f7f" providerId="ADAL" clId="{A8F3EF81-C497-A949-B696-6E6BA043C220}" dt="2019-06-19T17:18:45.931" v="6318" actId="1076"/>
          <ac:spMkLst>
            <pc:docMk/>
            <pc:sldMk cId="32953463" sldId="969"/>
            <ac:spMk id="9" creationId="{C441AA88-3ED1-F042-BE05-7F527631C285}"/>
          </ac:spMkLst>
        </pc:spChg>
        <pc:spChg chg="mod">
          <ac:chgData name="Felix Simard" userId="0ff2320e-25dc-476a-99f1-d12bd5d46f7f" providerId="ADAL" clId="{A8F3EF81-C497-A949-B696-6E6BA043C220}" dt="2019-06-18T19:51:45.646" v="437" actId="313"/>
          <ac:spMkLst>
            <pc:docMk/>
            <pc:sldMk cId="32953463" sldId="969"/>
            <ac:spMk id="20" creationId="{0D2B9CB9-2DBB-4FD8-B460-39C1DCFFBF5A}"/>
          </ac:spMkLst>
        </pc:spChg>
        <pc:grpChg chg="add del mod">
          <ac:chgData name="Felix Simard" userId="0ff2320e-25dc-476a-99f1-d12bd5d46f7f" providerId="ADAL" clId="{A8F3EF81-C497-A949-B696-6E6BA043C220}" dt="2019-06-19T14:25:29.146" v="3449" actId="478"/>
          <ac:grpSpMkLst>
            <pc:docMk/>
            <pc:sldMk cId="32953463" sldId="969"/>
            <ac:grpSpMk id="5" creationId="{8DF7C983-D4B7-D741-A2A9-100500C72250}"/>
          </ac:grpSpMkLst>
        </pc:grpChg>
        <pc:picChg chg="add mod modCrop">
          <ac:chgData name="Felix Simard" userId="0ff2320e-25dc-476a-99f1-d12bd5d46f7f" providerId="ADAL" clId="{A8F3EF81-C497-A949-B696-6E6BA043C220}" dt="2019-06-19T14:40:17.623" v="3539" actId="1076"/>
          <ac:picMkLst>
            <pc:docMk/>
            <pc:sldMk cId="32953463" sldId="969"/>
            <ac:picMk id="4" creationId="{E4D60CCB-1F30-944B-BA99-9B710AB47F6C}"/>
          </ac:picMkLst>
        </pc:picChg>
        <pc:picChg chg="add mod">
          <ac:chgData name="Felix Simard" userId="0ff2320e-25dc-476a-99f1-d12bd5d46f7f" providerId="ADAL" clId="{A8F3EF81-C497-A949-B696-6E6BA043C220}" dt="2019-06-19T17:18:34.820" v="6316" actId="1076"/>
          <ac:picMkLst>
            <pc:docMk/>
            <pc:sldMk cId="32953463" sldId="969"/>
            <ac:picMk id="11" creationId="{9AD7F11F-1128-BB46-B38F-848DC4B3C243}"/>
          </ac:picMkLst>
        </pc:picChg>
      </pc:sldChg>
      <pc:sldChg chg="addSp modSp add modNotes">
        <pc:chgData name="Felix Simard" userId="0ff2320e-25dc-476a-99f1-d12bd5d46f7f" providerId="ADAL" clId="{A8F3EF81-C497-A949-B696-6E6BA043C220}" dt="2019-06-20T16:01:34.583" v="14496" actId="1076"/>
        <pc:sldMkLst>
          <pc:docMk/>
          <pc:sldMk cId="4246059221" sldId="970"/>
        </pc:sldMkLst>
        <pc:spChg chg="add mod">
          <ac:chgData name="Felix Simard" userId="0ff2320e-25dc-476a-99f1-d12bd5d46f7f" providerId="ADAL" clId="{A8F3EF81-C497-A949-B696-6E6BA043C220}" dt="2019-06-19T15:02:33.984" v="4226" actId="1076"/>
          <ac:spMkLst>
            <pc:docMk/>
            <pc:sldMk cId="4246059221" sldId="970"/>
            <ac:spMk id="5" creationId="{72E41FED-6C44-4645-93E6-25CC49014B3A}"/>
          </ac:spMkLst>
        </pc:spChg>
        <pc:spChg chg="add mod">
          <ac:chgData name="Felix Simard" userId="0ff2320e-25dc-476a-99f1-d12bd5d46f7f" providerId="ADAL" clId="{A8F3EF81-C497-A949-B696-6E6BA043C220}" dt="2019-06-19T15:26:44.027" v="5832" actId="20577"/>
          <ac:spMkLst>
            <pc:docMk/>
            <pc:sldMk cId="4246059221" sldId="970"/>
            <ac:spMk id="7" creationId="{F458AC1A-7986-8746-A327-9569E23AA185}"/>
          </ac:spMkLst>
        </pc:spChg>
        <pc:spChg chg="mod">
          <ac:chgData name="Felix Simard" userId="0ff2320e-25dc-476a-99f1-d12bd5d46f7f" providerId="ADAL" clId="{A8F3EF81-C497-A949-B696-6E6BA043C220}" dt="2019-06-19T15:08:16.771" v="4791" actId="20577"/>
          <ac:spMkLst>
            <pc:docMk/>
            <pc:sldMk cId="4246059221" sldId="970"/>
            <ac:spMk id="20" creationId="{0D2B9CB9-2DBB-4FD8-B460-39C1DCFFBF5A}"/>
          </ac:spMkLst>
        </pc:spChg>
        <pc:picChg chg="add mod modCrop">
          <ac:chgData name="Felix Simard" userId="0ff2320e-25dc-476a-99f1-d12bd5d46f7f" providerId="ADAL" clId="{A8F3EF81-C497-A949-B696-6E6BA043C220}" dt="2019-06-19T15:02:28.960" v="4225" actId="1076"/>
          <ac:picMkLst>
            <pc:docMk/>
            <pc:sldMk cId="4246059221" sldId="970"/>
            <ac:picMk id="4" creationId="{5119D8E1-B9A0-0B40-A926-00D28E757C20}"/>
          </ac:picMkLst>
        </pc:picChg>
      </pc:sldChg>
      <pc:sldChg chg="addSp delSp modSp add modNotes">
        <pc:chgData name="Felix Simard" userId="0ff2320e-25dc-476a-99f1-d12bd5d46f7f" providerId="ADAL" clId="{A8F3EF81-C497-A949-B696-6E6BA043C220}" dt="2019-06-20T16:12:35.049" v="15517" actId="1076"/>
        <pc:sldMkLst>
          <pc:docMk/>
          <pc:sldMk cId="4130979772" sldId="971"/>
        </pc:sldMkLst>
        <pc:spChg chg="del">
          <ac:chgData name="Felix Simard" userId="0ff2320e-25dc-476a-99f1-d12bd5d46f7f" providerId="ADAL" clId="{A8F3EF81-C497-A949-B696-6E6BA043C220}" dt="2019-06-20T13:31:43.800" v="6728" actId="478"/>
          <ac:spMkLst>
            <pc:docMk/>
            <pc:sldMk cId="4130979772" sldId="971"/>
            <ac:spMk id="2" creationId="{03DF1378-9D6B-474E-AFBE-36D17F997192}"/>
          </ac:spMkLst>
        </pc:spChg>
        <pc:spChg chg="del">
          <ac:chgData name="Felix Simard" userId="0ff2320e-25dc-476a-99f1-d12bd5d46f7f" providerId="ADAL" clId="{A8F3EF81-C497-A949-B696-6E6BA043C220}" dt="2019-06-19T14:46:55.591" v="3876" actId="478"/>
          <ac:spMkLst>
            <pc:docMk/>
            <pc:sldMk cId="4130979772" sldId="971"/>
            <ac:spMk id="4" creationId="{40825208-216D-FC49-85C6-2BB552AED4F0}"/>
          </ac:spMkLst>
        </pc:spChg>
        <pc:spChg chg="del">
          <ac:chgData name="Felix Simard" userId="0ff2320e-25dc-476a-99f1-d12bd5d46f7f" providerId="ADAL" clId="{A8F3EF81-C497-A949-B696-6E6BA043C220}" dt="2019-06-19T14:46:57.671" v="3877" actId="478"/>
          <ac:spMkLst>
            <pc:docMk/>
            <pc:sldMk cId="4130979772" sldId="971"/>
            <ac:spMk id="5" creationId="{D18BCF56-0FCF-0340-BFAB-1E752F780AF3}"/>
          </ac:spMkLst>
        </pc:spChg>
        <pc:spChg chg="add del">
          <ac:chgData name="Felix Simard" userId="0ff2320e-25dc-476a-99f1-d12bd5d46f7f" providerId="ADAL" clId="{A8F3EF81-C497-A949-B696-6E6BA043C220}" dt="2019-06-19T14:46:53.804" v="3875"/>
          <ac:spMkLst>
            <pc:docMk/>
            <pc:sldMk cId="4130979772" sldId="971"/>
            <ac:spMk id="6" creationId="{034A3661-EB7C-0144-9130-7CD96A596CF9}"/>
          </ac:spMkLst>
        </pc:spChg>
        <pc:spChg chg="add mod">
          <ac:chgData name="Felix Simard" userId="0ff2320e-25dc-476a-99f1-d12bd5d46f7f" providerId="ADAL" clId="{A8F3EF81-C497-A949-B696-6E6BA043C220}" dt="2019-06-19T15:08:06.231" v="4790" actId="20577"/>
          <ac:spMkLst>
            <pc:docMk/>
            <pc:sldMk cId="4130979772" sldId="971"/>
            <ac:spMk id="7" creationId="{F938366D-541B-7443-8BF0-08AE443FEAB4}"/>
          </ac:spMkLst>
        </pc:spChg>
        <pc:spChg chg="add mod">
          <ac:chgData name="Felix Simard" userId="0ff2320e-25dc-476a-99f1-d12bd5d46f7f" providerId="ADAL" clId="{A8F3EF81-C497-A949-B696-6E6BA043C220}" dt="2019-06-19T15:26:32.246" v="5828" actId="20577"/>
          <ac:spMkLst>
            <pc:docMk/>
            <pc:sldMk cId="4130979772" sldId="971"/>
            <ac:spMk id="10" creationId="{D2E7854B-ECAB-8941-8C36-E88C09400F89}"/>
          </ac:spMkLst>
        </pc:spChg>
        <pc:spChg chg="add mod">
          <ac:chgData name="Felix Simard" userId="0ff2320e-25dc-476a-99f1-d12bd5d46f7f" providerId="ADAL" clId="{A8F3EF81-C497-A949-B696-6E6BA043C220}" dt="2019-06-19T15:26:36.374" v="5829" actId="20577"/>
          <ac:spMkLst>
            <pc:docMk/>
            <pc:sldMk cId="4130979772" sldId="971"/>
            <ac:spMk id="11" creationId="{1FD18344-0D57-4443-A43A-C8D28E0C97BA}"/>
          </ac:spMkLst>
        </pc:spChg>
        <pc:spChg chg="add mod">
          <ac:chgData name="Felix Simard" userId="0ff2320e-25dc-476a-99f1-d12bd5d46f7f" providerId="ADAL" clId="{A8F3EF81-C497-A949-B696-6E6BA043C220}" dt="2019-06-19T14:57:42.204" v="4180" actId="164"/>
          <ac:spMkLst>
            <pc:docMk/>
            <pc:sldMk cId="4130979772" sldId="971"/>
            <ac:spMk id="12" creationId="{672B1DAE-BB08-3249-8651-8D33AD52F5D9}"/>
          </ac:spMkLst>
        </pc:spChg>
        <pc:spChg chg="add mod">
          <ac:chgData name="Felix Simard" userId="0ff2320e-25dc-476a-99f1-d12bd5d46f7f" providerId="ADAL" clId="{A8F3EF81-C497-A949-B696-6E6BA043C220}" dt="2019-06-19T14:57:42.204" v="4180" actId="164"/>
          <ac:spMkLst>
            <pc:docMk/>
            <pc:sldMk cId="4130979772" sldId="971"/>
            <ac:spMk id="13" creationId="{7FC04D18-316A-A640-9384-BA304BA58108}"/>
          </ac:spMkLst>
        </pc:spChg>
        <pc:grpChg chg="add mod">
          <ac:chgData name="Felix Simard" userId="0ff2320e-25dc-476a-99f1-d12bd5d46f7f" providerId="ADAL" clId="{A8F3EF81-C497-A949-B696-6E6BA043C220}" dt="2019-06-19T14:57:48.974" v="4181" actId="1076"/>
          <ac:grpSpMkLst>
            <pc:docMk/>
            <pc:sldMk cId="4130979772" sldId="971"/>
            <ac:grpSpMk id="14" creationId="{08E4A69C-F1DB-D447-A788-21C3DEE5B984}"/>
          </ac:grpSpMkLst>
        </pc:grpChg>
        <pc:picChg chg="add mod modCrop">
          <ac:chgData name="Felix Simard" userId="0ff2320e-25dc-476a-99f1-d12bd5d46f7f" providerId="ADAL" clId="{A8F3EF81-C497-A949-B696-6E6BA043C220}" dt="2019-06-19T14:52:22.461" v="4061" actId="1076"/>
          <ac:picMkLst>
            <pc:docMk/>
            <pc:sldMk cId="4130979772" sldId="971"/>
            <ac:picMk id="8" creationId="{CB145885-54A8-5842-83A3-558C3C2C0680}"/>
          </ac:picMkLst>
        </pc:picChg>
        <pc:picChg chg="add mod modCrop">
          <ac:chgData name="Felix Simard" userId="0ff2320e-25dc-476a-99f1-d12bd5d46f7f" providerId="ADAL" clId="{A8F3EF81-C497-A949-B696-6E6BA043C220}" dt="2019-06-19T14:52:29.581" v="4063" actId="1076"/>
          <ac:picMkLst>
            <pc:docMk/>
            <pc:sldMk cId="4130979772" sldId="971"/>
            <ac:picMk id="9" creationId="{A2FA4F37-EC7E-8648-8E86-B522001ADBEB}"/>
          </ac:picMkLst>
        </pc:picChg>
      </pc:sldChg>
      <pc:sldChg chg="addSp delSp modSp add modNotes">
        <pc:chgData name="Felix Simard" userId="0ff2320e-25dc-476a-99f1-d12bd5d46f7f" providerId="ADAL" clId="{A8F3EF81-C497-A949-B696-6E6BA043C220}" dt="2019-06-20T16:12:05.647" v="15499" actId="1076"/>
        <pc:sldMkLst>
          <pc:docMk/>
          <pc:sldMk cId="189603164" sldId="972"/>
        </pc:sldMkLst>
        <pc:spChg chg="del mod">
          <ac:chgData name="Felix Simard" userId="0ff2320e-25dc-476a-99f1-d12bd5d46f7f" providerId="ADAL" clId="{A8F3EF81-C497-A949-B696-6E6BA043C220}" dt="2019-06-20T13:31:40.436" v="6727" actId="478"/>
          <ac:spMkLst>
            <pc:docMk/>
            <pc:sldMk cId="189603164" sldId="972"/>
            <ac:spMk id="2" creationId="{5100A3BE-6F8A-DA46-B73E-824C9D95C355}"/>
          </ac:spMkLst>
        </pc:spChg>
        <pc:spChg chg="del">
          <ac:chgData name="Felix Simard" userId="0ff2320e-25dc-476a-99f1-d12bd5d46f7f" providerId="ADAL" clId="{A8F3EF81-C497-A949-B696-6E6BA043C220}" dt="2019-06-19T15:23:05.125" v="5696" actId="478"/>
          <ac:spMkLst>
            <pc:docMk/>
            <pc:sldMk cId="189603164" sldId="972"/>
            <ac:spMk id="4" creationId="{368FA530-BD6F-6A46-90D3-D148C3D3A2C0}"/>
          </ac:spMkLst>
        </pc:spChg>
        <pc:spChg chg="add mod">
          <ac:chgData name="Felix Simard" userId="0ff2320e-25dc-476a-99f1-d12bd5d46f7f" providerId="ADAL" clId="{A8F3EF81-C497-A949-B696-6E6BA043C220}" dt="2019-06-20T13:37:53.721" v="6841" actId="1076"/>
          <ac:spMkLst>
            <pc:docMk/>
            <pc:sldMk cId="189603164" sldId="972"/>
            <ac:spMk id="4" creationId="{BD0A3468-532D-084B-ABE5-3170B0436F63}"/>
          </ac:spMkLst>
        </pc:spChg>
        <pc:spChg chg="add mod">
          <ac:chgData name="Felix Simard" userId="0ff2320e-25dc-476a-99f1-d12bd5d46f7f" providerId="ADAL" clId="{A8F3EF81-C497-A949-B696-6E6BA043C220}" dt="2019-06-20T13:38:17.682" v="6848" actId="1076"/>
          <ac:spMkLst>
            <pc:docMk/>
            <pc:sldMk cId="189603164" sldId="972"/>
            <ac:spMk id="5" creationId="{134C3C2D-3BA7-C149-B1FA-8A276E422CEB}"/>
          </ac:spMkLst>
        </pc:spChg>
        <pc:spChg chg="del">
          <ac:chgData name="Felix Simard" userId="0ff2320e-25dc-476a-99f1-d12bd5d46f7f" providerId="ADAL" clId="{A8F3EF81-C497-A949-B696-6E6BA043C220}" dt="2019-06-19T15:22:58.604" v="5695" actId="478"/>
          <ac:spMkLst>
            <pc:docMk/>
            <pc:sldMk cId="189603164" sldId="972"/>
            <ac:spMk id="5" creationId="{973BCFD2-B88C-2942-B859-A18E0E7F55DE}"/>
          </ac:spMkLst>
        </pc:spChg>
        <pc:spChg chg="add mod">
          <ac:chgData name="Felix Simard" userId="0ff2320e-25dc-476a-99f1-d12bd5d46f7f" providerId="ADAL" clId="{A8F3EF81-C497-A949-B696-6E6BA043C220}" dt="2019-06-19T16:51:06.240" v="6026" actId="20577"/>
          <ac:spMkLst>
            <pc:docMk/>
            <pc:sldMk cId="189603164" sldId="972"/>
            <ac:spMk id="6" creationId="{8973490B-EDBC-4949-AD63-D699E2A3EFA4}"/>
          </ac:spMkLst>
        </pc:spChg>
        <pc:spChg chg="add mod">
          <ac:chgData name="Felix Simard" userId="0ff2320e-25dc-476a-99f1-d12bd5d46f7f" providerId="ADAL" clId="{A8F3EF81-C497-A949-B696-6E6BA043C220}" dt="2019-06-20T13:40:04.713" v="6898" actId="1076"/>
          <ac:spMkLst>
            <pc:docMk/>
            <pc:sldMk cId="189603164" sldId="972"/>
            <ac:spMk id="8" creationId="{5DDB9D36-6255-F84A-BB6C-FFA8B510F2E8}"/>
          </ac:spMkLst>
        </pc:spChg>
        <pc:spChg chg="add mod">
          <ac:chgData name="Felix Simard" userId="0ff2320e-25dc-476a-99f1-d12bd5d46f7f" providerId="ADAL" clId="{A8F3EF81-C497-A949-B696-6E6BA043C220}" dt="2019-06-20T13:37:45.030" v="6839" actId="1076"/>
          <ac:spMkLst>
            <pc:docMk/>
            <pc:sldMk cId="189603164" sldId="972"/>
            <ac:spMk id="9" creationId="{A1598DE7-CE71-AE43-80AF-0EACE5BC68A4}"/>
          </ac:spMkLst>
        </pc:spChg>
        <pc:spChg chg="add mod">
          <ac:chgData name="Felix Simard" userId="0ff2320e-25dc-476a-99f1-d12bd5d46f7f" providerId="ADAL" clId="{A8F3EF81-C497-A949-B696-6E6BA043C220}" dt="2019-06-20T13:35:52.048" v="6807" actId="1076"/>
          <ac:spMkLst>
            <pc:docMk/>
            <pc:sldMk cId="189603164" sldId="972"/>
            <ac:spMk id="10" creationId="{F42625F8-C6BE-1E47-916D-D4F502BE111F}"/>
          </ac:spMkLst>
        </pc:spChg>
        <pc:spChg chg="add mod">
          <ac:chgData name="Felix Simard" userId="0ff2320e-25dc-476a-99f1-d12bd5d46f7f" providerId="ADAL" clId="{A8F3EF81-C497-A949-B696-6E6BA043C220}" dt="2019-06-20T13:38:04.895" v="6844" actId="1076"/>
          <ac:spMkLst>
            <pc:docMk/>
            <pc:sldMk cId="189603164" sldId="972"/>
            <ac:spMk id="11" creationId="{A558A7A0-3298-8A45-97BD-B4AFC4E8190D}"/>
          </ac:spMkLst>
        </pc:spChg>
        <pc:spChg chg="add mod">
          <ac:chgData name="Felix Simard" userId="0ff2320e-25dc-476a-99f1-d12bd5d46f7f" providerId="ADAL" clId="{A8F3EF81-C497-A949-B696-6E6BA043C220}" dt="2019-06-20T13:38:12.055" v="6847" actId="1076"/>
          <ac:spMkLst>
            <pc:docMk/>
            <pc:sldMk cId="189603164" sldId="972"/>
            <ac:spMk id="12" creationId="{DB7C2D86-3D0E-6443-BEF3-A89220585611}"/>
          </ac:spMkLst>
        </pc:spChg>
        <pc:spChg chg="add mod">
          <ac:chgData name="Felix Simard" userId="0ff2320e-25dc-476a-99f1-d12bd5d46f7f" providerId="ADAL" clId="{A8F3EF81-C497-A949-B696-6E6BA043C220}" dt="2019-06-20T13:37:49.192" v="6840" actId="1076"/>
          <ac:spMkLst>
            <pc:docMk/>
            <pc:sldMk cId="189603164" sldId="972"/>
            <ac:spMk id="13" creationId="{9F29AFB3-F860-2F41-A975-A5AF324A82AE}"/>
          </ac:spMkLst>
        </pc:spChg>
        <pc:spChg chg="add mod">
          <ac:chgData name="Felix Simard" userId="0ff2320e-25dc-476a-99f1-d12bd5d46f7f" providerId="ADAL" clId="{A8F3EF81-C497-A949-B696-6E6BA043C220}" dt="2019-06-20T13:37:20.579" v="6835" actId="1076"/>
          <ac:spMkLst>
            <pc:docMk/>
            <pc:sldMk cId="189603164" sldId="972"/>
            <ac:spMk id="14" creationId="{D8354EEB-58BE-9143-A62A-56C9F1AE9017}"/>
          </ac:spMkLst>
        </pc:spChg>
        <pc:spChg chg="add mod">
          <ac:chgData name="Felix Simard" userId="0ff2320e-25dc-476a-99f1-d12bd5d46f7f" providerId="ADAL" clId="{A8F3EF81-C497-A949-B696-6E6BA043C220}" dt="2019-06-20T13:37:29.326" v="6837" actId="1076"/>
          <ac:spMkLst>
            <pc:docMk/>
            <pc:sldMk cId="189603164" sldId="972"/>
            <ac:spMk id="15" creationId="{7A1C8283-3E9A-4B43-8FC1-AB865B83782D}"/>
          </ac:spMkLst>
        </pc:spChg>
        <pc:spChg chg="add del mod">
          <ac:chgData name="Felix Simard" userId="0ff2320e-25dc-476a-99f1-d12bd5d46f7f" providerId="ADAL" clId="{A8F3EF81-C497-A949-B696-6E6BA043C220}" dt="2019-06-20T13:39:07.203" v="6858"/>
          <ac:spMkLst>
            <pc:docMk/>
            <pc:sldMk cId="189603164" sldId="972"/>
            <ac:spMk id="49" creationId="{19D08C2D-738C-E743-AA56-948230B6EC0F}"/>
          </ac:spMkLst>
        </pc:spChg>
        <pc:graphicFrameChg chg="add del mod modGraphic">
          <ac:chgData name="Felix Simard" userId="0ff2320e-25dc-476a-99f1-d12bd5d46f7f" providerId="ADAL" clId="{A8F3EF81-C497-A949-B696-6E6BA043C220}" dt="2019-06-20T13:27:57.937" v="6659" actId="478"/>
          <ac:graphicFrameMkLst>
            <pc:docMk/>
            <pc:sldMk cId="189603164" sldId="972"/>
            <ac:graphicFrameMk id="7" creationId="{20C2D351-BCDF-9942-B5B9-77D218FDD9C4}"/>
          </ac:graphicFrameMkLst>
        </pc:graphicFrameChg>
        <pc:cxnChg chg="add del mod">
          <ac:chgData name="Felix Simard" userId="0ff2320e-25dc-476a-99f1-d12bd5d46f7f" providerId="ADAL" clId="{A8F3EF81-C497-A949-B696-6E6BA043C220}" dt="2019-06-20T13:33:50.630" v="6764" actId="478"/>
          <ac:cxnSpMkLst>
            <pc:docMk/>
            <pc:sldMk cId="189603164" sldId="972"/>
            <ac:cxnSpMk id="17" creationId="{9387C1E2-D2F4-6C48-B7F5-ABF702B18424}"/>
          </ac:cxnSpMkLst>
        </pc:cxnChg>
        <pc:cxnChg chg="add del mod">
          <ac:chgData name="Felix Simard" userId="0ff2320e-25dc-476a-99f1-d12bd5d46f7f" providerId="ADAL" clId="{A8F3EF81-C497-A949-B696-6E6BA043C220}" dt="2019-06-20T13:33:52.767" v="6766" actId="478"/>
          <ac:cxnSpMkLst>
            <pc:docMk/>
            <pc:sldMk cId="189603164" sldId="972"/>
            <ac:cxnSpMk id="19" creationId="{48F2E25E-DAAA-C04E-B8DB-23C6143907BB}"/>
          </ac:cxnSpMkLst>
        </pc:cxnChg>
        <pc:cxnChg chg="add del mod">
          <ac:chgData name="Felix Simard" userId="0ff2320e-25dc-476a-99f1-d12bd5d46f7f" providerId="ADAL" clId="{A8F3EF81-C497-A949-B696-6E6BA043C220}" dt="2019-06-20T13:33:55.622" v="6770" actId="478"/>
          <ac:cxnSpMkLst>
            <pc:docMk/>
            <pc:sldMk cId="189603164" sldId="972"/>
            <ac:cxnSpMk id="22" creationId="{30CDE85F-40DB-814B-9B5D-3AA9467F5321}"/>
          </ac:cxnSpMkLst>
        </pc:cxnChg>
        <pc:cxnChg chg="add del mod">
          <ac:chgData name="Felix Simard" userId="0ff2320e-25dc-476a-99f1-d12bd5d46f7f" providerId="ADAL" clId="{A8F3EF81-C497-A949-B696-6E6BA043C220}" dt="2019-06-20T13:33:51.684" v="6765" actId="478"/>
          <ac:cxnSpMkLst>
            <pc:docMk/>
            <pc:sldMk cId="189603164" sldId="972"/>
            <ac:cxnSpMk id="26" creationId="{7AD2CEC7-A910-FB41-80E3-5214F0EB0DE0}"/>
          </ac:cxnSpMkLst>
        </pc:cxnChg>
        <pc:cxnChg chg="add del mod">
          <ac:chgData name="Felix Simard" userId="0ff2320e-25dc-476a-99f1-d12bd5d46f7f" providerId="ADAL" clId="{A8F3EF81-C497-A949-B696-6E6BA043C220}" dt="2019-06-20T13:33:53.373" v="6767" actId="478"/>
          <ac:cxnSpMkLst>
            <pc:docMk/>
            <pc:sldMk cId="189603164" sldId="972"/>
            <ac:cxnSpMk id="29" creationId="{43CA6A61-8B3B-A241-AF52-E26B0BC69014}"/>
          </ac:cxnSpMkLst>
        </pc:cxnChg>
        <pc:cxnChg chg="add del mod">
          <ac:chgData name="Felix Simard" userId="0ff2320e-25dc-476a-99f1-d12bd5d46f7f" providerId="ADAL" clId="{A8F3EF81-C497-A949-B696-6E6BA043C220}" dt="2019-06-20T13:33:55.414" v="6769" actId="478"/>
          <ac:cxnSpMkLst>
            <pc:docMk/>
            <pc:sldMk cId="189603164" sldId="972"/>
            <ac:cxnSpMk id="37" creationId="{819E294A-400D-1E48-9C5B-92B7B5389AFC}"/>
          </ac:cxnSpMkLst>
        </pc:cxnChg>
        <pc:cxnChg chg="add del mod">
          <ac:chgData name="Felix Simard" userId="0ff2320e-25dc-476a-99f1-d12bd5d46f7f" providerId="ADAL" clId="{A8F3EF81-C497-A949-B696-6E6BA043C220}" dt="2019-06-20T13:33:54.359" v="6768" actId="478"/>
          <ac:cxnSpMkLst>
            <pc:docMk/>
            <pc:sldMk cId="189603164" sldId="972"/>
            <ac:cxnSpMk id="40" creationId="{3DC74FE2-1C3B-3C43-A734-0BDC6B9805BE}"/>
          </ac:cxnSpMkLst>
        </pc:cxnChg>
        <pc:cxnChg chg="add del">
          <ac:chgData name="Felix Simard" userId="0ff2320e-25dc-476a-99f1-d12bd5d46f7f" providerId="ADAL" clId="{A8F3EF81-C497-A949-B696-6E6BA043C220}" dt="2019-06-20T13:33:48.930" v="6763"/>
          <ac:cxnSpMkLst>
            <pc:docMk/>
            <pc:sldMk cId="189603164" sldId="972"/>
            <ac:cxnSpMk id="47" creationId="{5D2705BE-28AB-4241-A21F-F8C6F48ADEEF}"/>
          </ac:cxnSpMkLst>
        </pc:cxnChg>
      </pc:sldChg>
      <pc:sldChg chg="addSp delSp modSp add modNotes">
        <pc:chgData name="Felix Simard" userId="0ff2320e-25dc-476a-99f1-d12bd5d46f7f" providerId="ADAL" clId="{A8F3EF81-C497-A949-B696-6E6BA043C220}" dt="2019-06-20T15:45:42.041" v="12819" actId="1076"/>
        <pc:sldMkLst>
          <pc:docMk/>
          <pc:sldMk cId="63185739" sldId="973"/>
        </pc:sldMkLst>
        <pc:spChg chg="del">
          <ac:chgData name="Felix Simard" userId="0ff2320e-25dc-476a-99f1-d12bd5d46f7f" providerId="ADAL" clId="{A8F3EF81-C497-A949-B696-6E6BA043C220}" dt="2019-06-20T14:54:27.426" v="10638" actId="478"/>
          <ac:spMkLst>
            <pc:docMk/>
            <pc:sldMk cId="63185739" sldId="973"/>
            <ac:spMk id="2" creationId="{7C1FD4FC-9079-B34C-9A26-575132DF7978}"/>
          </ac:spMkLst>
        </pc:spChg>
        <pc:spChg chg="del mod">
          <ac:chgData name="Felix Simard" userId="0ff2320e-25dc-476a-99f1-d12bd5d46f7f" providerId="ADAL" clId="{A8F3EF81-C497-A949-B696-6E6BA043C220}" dt="2019-06-20T14:54:11.324" v="10605" actId="478"/>
          <ac:spMkLst>
            <pc:docMk/>
            <pc:sldMk cId="63185739" sldId="973"/>
            <ac:spMk id="4" creationId="{A45227E6-38C8-6D44-A2F3-55D5E51CC12A}"/>
          </ac:spMkLst>
        </pc:spChg>
        <pc:spChg chg="del mod">
          <ac:chgData name="Felix Simard" userId="0ff2320e-25dc-476a-99f1-d12bd5d46f7f" providerId="ADAL" clId="{A8F3EF81-C497-A949-B696-6E6BA043C220}" dt="2019-06-20T14:54:24.215" v="10637" actId="478"/>
          <ac:spMkLst>
            <pc:docMk/>
            <pc:sldMk cId="63185739" sldId="973"/>
            <ac:spMk id="5" creationId="{5A2458F6-0BA2-A54C-81DB-981328B4981B}"/>
          </ac:spMkLst>
        </pc:spChg>
        <pc:spChg chg="add mod">
          <ac:chgData name="Felix Simard" userId="0ff2320e-25dc-476a-99f1-d12bd5d46f7f" providerId="ADAL" clId="{A8F3EF81-C497-A949-B696-6E6BA043C220}" dt="2019-06-20T15:23:35.762" v="11253" actId="1076"/>
          <ac:spMkLst>
            <pc:docMk/>
            <pc:sldMk cId="63185739" sldId="973"/>
            <ac:spMk id="6" creationId="{667D10DE-A114-4345-ABB8-5B31E55FD77E}"/>
          </ac:spMkLst>
        </pc:spChg>
        <pc:spChg chg="add mod">
          <ac:chgData name="Felix Simard" userId="0ff2320e-25dc-476a-99f1-d12bd5d46f7f" providerId="ADAL" clId="{A8F3EF81-C497-A949-B696-6E6BA043C220}" dt="2019-06-20T15:21:53.966" v="11231" actId="13822"/>
          <ac:spMkLst>
            <pc:docMk/>
            <pc:sldMk cId="63185739" sldId="973"/>
            <ac:spMk id="13" creationId="{80C32942-51A3-5E40-9A47-919B1588AB8D}"/>
          </ac:spMkLst>
        </pc:spChg>
        <pc:spChg chg="mod">
          <ac:chgData name="Felix Simard" userId="0ff2320e-25dc-476a-99f1-d12bd5d46f7f" providerId="ADAL" clId="{A8F3EF81-C497-A949-B696-6E6BA043C220}" dt="2019-06-20T15:21:53.966" v="11231" actId="13822"/>
          <ac:spMkLst>
            <pc:docMk/>
            <pc:sldMk cId="63185739" sldId="973"/>
            <ac:spMk id="17" creationId="{B5C915C7-A648-5146-A613-F2AAD1F671AB}"/>
          </ac:spMkLst>
        </pc:spChg>
        <pc:spChg chg="mod">
          <ac:chgData name="Felix Simard" userId="0ff2320e-25dc-476a-99f1-d12bd5d46f7f" providerId="ADAL" clId="{A8F3EF81-C497-A949-B696-6E6BA043C220}" dt="2019-06-20T15:21:53.966" v="11231" actId="13822"/>
          <ac:spMkLst>
            <pc:docMk/>
            <pc:sldMk cId="63185739" sldId="973"/>
            <ac:spMk id="21" creationId="{1C0B607A-4A8A-C34B-BF9D-AD03032DC5E8}"/>
          </ac:spMkLst>
        </pc:spChg>
        <pc:spChg chg="mod">
          <ac:chgData name="Felix Simard" userId="0ff2320e-25dc-476a-99f1-d12bd5d46f7f" providerId="ADAL" clId="{A8F3EF81-C497-A949-B696-6E6BA043C220}" dt="2019-06-20T15:21:53.966" v="11231" actId="13822"/>
          <ac:spMkLst>
            <pc:docMk/>
            <pc:sldMk cId="63185739" sldId="973"/>
            <ac:spMk id="28" creationId="{F25BD321-CC1F-4F4B-874D-59A8C723C198}"/>
          </ac:spMkLst>
        </pc:spChg>
        <pc:spChg chg="mod">
          <ac:chgData name="Felix Simard" userId="0ff2320e-25dc-476a-99f1-d12bd5d46f7f" providerId="ADAL" clId="{A8F3EF81-C497-A949-B696-6E6BA043C220}" dt="2019-06-20T15:21:53.966" v="11231" actId="13822"/>
          <ac:spMkLst>
            <pc:docMk/>
            <pc:sldMk cId="63185739" sldId="973"/>
            <ac:spMk id="31" creationId="{626E2168-D615-7E4F-B156-1C5A857314F8}"/>
          </ac:spMkLst>
        </pc:spChg>
        <pc:spChg chg="mod">
          <ac:chgData name="Felix Simard" userId="0ff2320e-25dc-476a-99f1-d12bd5d46f7f" providerId="ADAL" clId="{A8F3EF81-C497-A949-B696-6E6BA043C220}" dt="2019-06-20T15:21:53.966" v="11231" actId="13822"/>
          <ac:spMkLst>
            <pc:docMk/>
            <pc:sldMk cId="63185739" sldId="973"/>
            <ac:spMk id="34" creationId="{3334AF12-6280-EE44-AD8E-22FFA4C372D3}"/>
          </ac:spMkLst>
        </pc:spChg>
        <pc:spChg chg="add mod">
          <ac:chgData name="Felix Simard" userId="0ff2320e-25dc-476a-99f1-d12bd5d46f7f" providerId="ADAL" clId="{A8F3EF81-C497-A949-B696-6E6BA043C220}" dt="2019-06-20T15:23:12.483" v="11251" actId="208"/>
          <ac:spMkLst>
            <pc:docMk/>
            <pc:sldMk cId="63185739" sldId="973"/>
            <ac:spMk id="39" creationId="{503367CF-A311-6B48-9117-E413FFA5FBC8}"/>
          </ac:spMkLst>
        </pc:spChg>
        <pc:spChg chg="add del mod">
          <ac:chgData name="Felix Simard" userId="0ff2320e-25dc-476a-99f1-d12bd5d46f7f" providerId="ADAL" clId="{A8F3EF81-C497-A949-B696-6E6BA043C220}" dt="2019-06-20T15:05:52.305" v="10857" actId="478"/>
          <ac:spMkLst>
            <pc:docMk/>
            <pc:sldMk cId="63185739" sldId="973"/>
            <ac:spMk id="40" creationId="{936E48F2-8052-0A49-85A8-FB7F9EFF6421}"/>
          </ac:spMkLst>
        </pc:spChg>
        <pc:spChg chg="add mod">
          <ac:chgData name="Felix Simard" userId="0ff2320e-25dc-476a-99f1-d12bd5d46f7f" providerId="ADAL" clId="{A8F3EF81-C497-A949-B696-6E6BA043C220}" dt="2019-06-20T15:21:53.966" v="11231" actId="13822"/>
          <ac:spMkLst>
            <pc:docMk/>
            <pc:sldMk cId="63185739" sldId="973"/>
            <ac:spMk id="41" creationId="{149C0A54-B8E9-AB4D-9CC0-2901CFBE4EC3}"/>
          </ac:spMkLst>
        </pc:spChg>
        <pc:spChg chg="add mod">
          <ac:chgData name="Felix Simard" userId="0ff2320e-25dc-476a-99f1-d12bd5d46f7f" providerId="ADAL" clId="{A8F3EF81-C497-A949-B696-6E6BA043C220}" dt="2019-06-20T15:23:08.871" v="11249" actId="208"/>
          <ac:spMkLst>
            <pc:docMk/>
            <pc:sldMk cId="63185739" sldId="973"/>
            <ac:spMk id="42" creationId="{BB61286E-733E-F144-AA86-6D5A9303389F}"/>
          </ac:spMkLst>
        </pc:spChg>
        <pc:spChg chg="add mod">
          <ac:chgData name="Felix Simard" userId="0ff2320e-25dc-476a-99f1-d12bd5d46f7f" providerId="ADAL" clId="{A8F3EF81-C497-A949-B696-6E6BA043C220}" dt="2019-06-20T15:21:53.966" v="11231" actId="13822"/>
          <ac:spMkLst>
            <pc:docMk/>
            <pc:sldMk cId="63185739" sldId="973"/>
            <ac:spMk id="43" creationId="{45164CDF-C8CC-F549-A00F-B4A544E227A3}"/>
          </ac:spMkLst>
        </pc:spChg>
        <pc:spChg chg="add mod">
          <ac:chgData name="Felix Simard" userId="0ff2320e-25dc-476a-99f1-d12bd5d46f7f" providerId="ADAL" clId="{A8F3EF81-C497-A949-B696-6E6BA043C220}" dt="2019-06-20T15:23:10.680" v="11250" actId="208"/>
          <ac:spMkLst>
            <pc:docMk/>
            <pc:sldMk cId="63185739" sldId="973"/>
            <ac:spMk id="44" creationId="{FC8B2702-FE0F-A84C-90B8-6DCE6F85AE98}"/>
          </ac:spMkLst>
        </pc:spChg>
        <pc:spChg chg="add mod">
          <ac:chgData name="Felix Simard" userId="0ff2320e-25dc-476a-99f1-d12bd5d46f7f" providerId="ADAL" clId="{A8F3EF81-C497-A949-B696-6E6BA043C220}" dt="2019-06-20T15:21:53.966" v="11231" actId="13822"/>
          <ac:spMkLst>
            <pc:docMk/>
            <pc:sldMk cId="63185739" sldId="973"/>
            <ac:spMk id="45" creationId="{123CD610-9D05-AB4C-8A90-3DFCDAEE6268}"/>
          </ac:spMkLst>
        </pc:spChg>
        <pc:spChg chg="add del mod">
          <ac:chgData name="Felix Simard" userId="0ff2320e-25dc-476a-99f1-d12bd5d46f7f" providerId="ADAL" clId="{A8F3EF81-C497-A949-B696-6E6BA043C220}" dt="2019-06-20T15:08:56.031" v="10895"/>
          <ac:spMkLst>
            <pc:docMk/>
            <pc:sldMk cId="63185739" sldId="973"/>
            <ac:spMk id="46" creationId="{A25D38C0-27F5-F04B-9E7B-524A35312F2C}"/>
          </ac:spMkLst>
        </pc:spChg>
        <pc:spChg chg="add mod">
          <ac:chgData name="Felix Simard" userId="0ff2320e-25dc-476a-99f1-d12bd5d46f7f" providerId="ADAL" clId="{A8F3EF81-C497-A949-B696-6E6BA043C220}" dt="2019-06-20T15:22:18.407" v="11235" actId="208"/>
          <ac:spMkLst>
            <pc:docMk/>
            <pc:sldMk cId="63185739" sldId="973"/>
            <ac:spMk id="47" creationId="{39058A9D-EAFE-6144-85F3-D495D8D40765}"/>
          </ac:spMkLst>
        </pc:spChg>
        <pc:spChg chg="add mod">
          <ac:chgData name="Felix Simard" userId="0ff2320e-25dc-476a-99f1-d12bd5d46f7f" providerId="ADAL" clId="{A8F3EF81-C497-A949-B696-6E6BA043C220}" dt="2019-06-20T15:21:53.966" v="11231" actId="13822"/>
          <ac:spMkLst>
            <pc:docMk/>
            <pc:sldMk cId="63185739" sldId="973"/>
            <ac:spMk id="48" creationId="{451ECAE3-94C3-FC42-98CD-92F0ABBEC9D3}"/>
          </ac:spMkLst>
        </pc:spChg>
        <pc:spChg chg="add del mod">
          <ac:chgData name="Felix Simard" userId="0ff2320e-25dc-476a-99f1-d12bd5d46f7f" providerId="ADAL" clId="{A8F3EF81-C497-A949-B696-6E6BA043C220}" dt="2019-06-20T15:12:43.042" v="10961" actId="478"/>
          <ac:spMkLst>
            <pc:docMk/>
            <pc:sldMk cId="63185739" sldId="973"/>
            <ac:spMk id="76" creationId="{7CA76470-9A5A-914D-AB99-F30C3555182D}"/>
          </ac:spMkLst>
        </pc:spChg>
        <pc:spChg chg="add mod">
          <ac:chgData name="Felix Simard" userId="0ff2320e-25dc-476a-99f1-d12bd5d46f7f" providerId="ADAL" clId="{A8F3EF81-C497-A949-B696-6E6BA043C220}" dt="2019-06-20T15:19:13.083" v="11210" actId="164"/>
          <ac:spMkLst>
            <pc:docMk/>
            <pc:sldMk cId="63185739" sldId="973"/>
            <ac:spMk id="78" creationId="{64BAC428-30CA-AC4C-998A-FE8B065F70DF}"/>
          </ac:spMkLst>
        </pc:spChg>
        <pc:spChg chg="add del mod">
          <ac:chgData name="Felix Simard" userId="0ff2320e-25dc-476a-99f1-d12bd5d46f7f" providerId="ADAL" clId="{A8F3EF81-C497-A949-B696-6E6BA043C220}" dt="2019-06-20T15:16:16.285" v="11167" actId="767"/>
          <ac:spMkLst>
            <pc:docMk/>
            <pc:sldMk cId="63185739" sldId="973"/>
            <ac:spMk id="79" creationId="{720DDB21-1D76-7E42-AA97-74300B3D0553}"/>
          </ac:spMkLst>
        </pc:spChg>
        <pc:spChg chg="add mod">
          <ac:chgData name="Felix Simard" userId="0ff2320e-25dc-476a-99f1-d12bd5d46f7f" providerId="ADAL" clId="{A8F3EF81-C497-A949-B696-6E6BA043C220}" dt="2019-06-20T15:19:13.083" v="11210" actId="164"/>
          <ac:spMkLst>
            <pc:docMk/>
            <pc:sldMk cId="63185739" sldId="973"/>
            <ac:spMk id="80" creationId="{CE1EB898-C6F4-044B-9010-487BFB49C69E}"/>
          </ac:spMkLst>
        </pc:spChg>
        <pc:spChg chg="add del mod">
          <ac:chgData name="Felix Simard" userId="0ff2320e-25dc-476a-99f1-d12bd5d46f7f" providerId="ADAL" clId="{A8F3EF81-C497-A949-B696-6E6BA043C220}" dt="2019-06-20T15:17:00.842" v="11179"/>
          <ac:spMkLst>
            <pc:docMk/>
            <pc:sldMk cId="63185739" sldId="973"/>
            <ac:spMk id="81" creationId="{26DF2F23-5BEB-6849-A3FF-4900EAA0F1C0}"/>
          </ac:spMkLst>
        </pc:spChg>
        <pc:spChg chg="add mod">
          <ac:chgData name="Felix Simard" userId="0ff2320e-25dc-476a-99f1-d12bd5d46f7f" providerId="ADAL" clId="{A8F3EF81-C497-A949-B696-6E6BA043C220}" dt="2019-06-20T15:19:13.083" v="11210" actId="164"/>
          <ac:spMkLst>
            <pc:docMk/>
            <pc:sldMk cId="63185739" sldId="973"/>
            <ac:spMk id="84" creationId="{3FD7BB7D-AA35-C94D-8423-7A6D6EAA2B4E}"/>
          </ac:spMkLst>
        </pc:spChg>
        <pc:spChg chg="add mod">
          <ac:chgData name="Felix Simard" userId="0ff2320e-25dc-476a-99f1-d12bd5d46f7f" providerId="ADAL" clId="{A8F3EF81-C497-A949-B696-6E6BA043C220}" dt="2019-06-20T15:21:53.966" v="11231" actId="13822"/>
          <ac:spMkLst>
            <pc:docMk/>
            <pc:sldMk cId="63185739" sldId="973"/>
            <ac:spMk id="86" creationId="{822B7BEF-0E1B-0947-9066-D8EFDF778837}"/>
          </ac:spMkLst>
        </pc:spChg>
        <pc:spChg chg="add mod">
          <ac:chgData name="Felix Simard" userId="0ff2320e-25dc-476a-99f1-d12bd5d46f7f" providerId="ADAL" clId="{A8F3EF81-C497-A949-B696-6E6BA043C220}" dt="2019-06-20T15:19:16.780" v="11212" actId="1076"/>
          <ac:spMkLst>
            <pc:docMk/>
            <pc:sldMk cId="63185739" sldId="973"/>
            <ac:spMk id="87" creationId="{6DD1AE88-BBE0-5648-9E46-8BA753B0FE5D}"/>
          </ac:spMkLst>
        </pc:spChg>
        <pc:spChg chg="add mod">
          <ac:chgData name="Felix Simard" userId="0ff2320e-25dc-476a-99f1-d12bd5d46f7f" providerId="ADAL" clId="{A8F3EF81-C497-A949-B696-6E6BA043C220}" dt="2019-06-20T15:21:23.135" v="11225" actId="164"/>
          <ac:spMkLst>
            <pc:docMk/>
            <pc:sldMk cId="63185739" sldId="973"/>
            <ac:spMk id="90" creationId="{A5731D3B-6454-F34D-AD68-510B91BEEA73}"/>
          </ac:spMkLst>
        </pc:spChg>
        <pc:spChg chg="add del mod">
          <ac:chgData name="Felix Simard" userId="0ff2320e-25dc-476a-99f1-d12bd5d46f7f" providerId="ADAL" clId="{A8F3EF81-C497-A949-B696-6E6BA043C220}" dt="2019-06-20T15:22:04.222" v="11234"/>
          <ac:spMkLst>
            <pc:docMk/>
            <pc:sldMk cId="63185739" sldId="973"/>
            <ac:spMk id="92" creationId="{DB03FC49-9B50-5243-BE1C-64184C0E894E}"/>
          </ac:spMkLst>
        </pc:spChg>
        <pc:grpChg chg="add mod">
          <ac:chgData name="Felix Simard" userId="0ff2320e-25dc-476a-99f1-d12bd5d46f7f" providerId="ADAL" clId="{A8F3EF81-C497-A949-B696-6E6BA043C220}" dt="2019-06-20T15:18:45.585" v="11207" actId="164"/>
          <ac:grpSpMkLst>
            <pc:docMk/>
            <pc:sldMk cId="63185739" sldId="973"/>
            <ac:grpSpMk id="14" creationId="{46185533-DED0-7C43-AA92-9A64CBF36416}"/>
          </ac:grpSpMkLst>
        </pc:grpChg>
        <pc:grpChg chg="add mod">
          <ac:chgData name="Felix Simard" userId="0ff2320e-25dc-476a-99f1-d12bd5d46f7f" providerId="ADAL" clId="{A8F3EF81-C497-A949-B696-6E6BA043C220}" dt="2019-06-20T15:18:45.585" v="11207" actId="164"/>
          <ac:grpSpMkLst>
            <pc:docMk/>
            <pc:sldMk cId="63185739" sldId="973"/>
            <ac:grpSpMk id="15" creationId="{F45BC3BC-05E6-E74D-8E0D-8B57AAC681A4}"/>
          </ac:grpSpMkLst>
        </pc:grpChg>
        <pc:grpChg chg="add mod">
          <ac:chgData name="Felix Simard" userId="0ff2320e-25dc-476a-99f1-d12bd5d46f7f" providerId="ADAL" clId="{A8F3EF81-C497-A949-B696-6E6BA043C220}" dt="2019-06-20T15:18:45.585" v="11207" actId="164"/>
          <ac:grpSpMkLst>
            <pc:docMk/>
            <pc:sldMk cId="63185739" sldId="973"/>
            <ac:grpSpMk id="19" creationId="{CA6D8C8C-6348-5D42-8BE1-44AA12A582C9}"/>
          </ac:grpSpMkLst>
        </pc:grpChg>
        <pc:grpChg chg="add del">
          <ac:chgData name="Felix Simard" userId="0ff2320e-25dc-476a-99f1-d12bd5d46f7f" providerId="ADAL" clId="{A8F3EF81-C497-A949-B696-6E6BA043C220}" dt="2019-06-20T15:00:36.734" v="10778"/>
          <ac:grpSpMkLst>
            <pc:docMk/>
            <pc:sldMk cId="63185739" sldId="973"/>
            <ac:grpSpMk id="23" creationId="{FF100982-0C5D-1A47-AFC5-4BDF163605DB}"/>
          </ac:grpSpMkLst>
        </pc:grpChg>
        <pc:grpChg chg="add mod">
          <ac:chgData name="Felix Simard" userId="0ff2320e-25dc-476a-99f1-d12bd5d46f7f" providerId="ADAL" clId="{A8F3EF81-C497-A949-B696-6E6BA043C220}" dt="2019-06-20T15:18:45.585" v="11207" actId="164"/>
          <ac:grpSpMkLst>
            <pc:docMk/>
            <pc:sldMk cId="63185739" sldId="973"/>
            <ac:grpSpMk id="26" creationId="{CF1C28D1-23AC-8B44-BC47-23921C5E7544}"/>
          </ac:grpSpMkLst>
        </pc:grpChg>
        <pc:grpChg chg="add mod">
          <ac:chgData name="Felix Simard" userId="0ff2320e-25dc-476a-99f1-d12bd5d46f7f" providerId="ADAL" clId="{A8F3EF81-C497-A949-B696-6E6BA043C220}" dt="2019-06-20T15:18:45.585" v="11207" actId="164"/>
          <ac:grpSpMkLst>
            <pc:docMk/>
            <pc:sldMk cId="63185739" sldId="973"/>
            <ac:grpSpMk id="29" creationId="{B19B8F4C-F449-B147-9E50-06A91C981B3D}"/>
          </ac:grpSpMkLst>
        </pc:grpChg>
        <pc:grpChg chg="add mod">
          <ac:chgData name="Felix Simard" userId="0ff2320e-25dc-476a-99f1-d12bd5d46f7f" providerId="ADAL" clId="{A8F3EF81-C497-A949-B696-6E6BA043C220}" dt="2019-06-20T15:18:45.585" v="11207" actId="164"/>
          <ac:grpSpMkLst>
            <pc:docMk/>
            <pc:sldMk cId="63185739" sldId="973"/>
            <ac:grpSpMk id="32" creationId="{CB30448E-9C4B-A94F-827D-3AECA435CFBC}"/>
          </ac:grpSpMkLst>
        </pc:grpChg>
        <pc:grpChg chg="add mod">
          <ac:chgData name="Felix Simard" userId="0ff2320e-25dc-476a-99f1-d12bd5d46f7f" providerId="ADAL" clId="{A8F3EF81-C497-A949-B696-6E6BA043C220}" dt="2019-06-20T15:21:23.135" v="11225" actId="164"/>
          <ac:grpSpMkLst>
            <pc:docMk/>
            <pc:sldMk cId="63185739" sldId="973"/>
            <ac:grpSpMk id="77" creationId="{E31C2179-9392-8D49-B50D-EDAA560D30B3}"/>
          </ac:grpSpMkLst>
        </pc:grpChg>
        <pc:grpChg chg="add mod">
          <ac:chgData name="Felix Simard" userId="0ff2320e-25dc-476a-99f1-d12bd5d46f7f" providerId="ADAL" clId="{A8F3EF81-C497-A949-B696-6E6BA043C220}" dt="2019-06-20T15:21:58.724" v="11232" actId="14861"/>
          <ac:grpSpMkLst>
            <pc:docMk/>
            <pc:sldMk cId="63185739" sldId="973"/>
            <ac:grpSpMk id="88" creationId="{839C0DCD-B397-AC4D-88C7-9C95A621F613}"/>
          </ac:grpSpMkLst>
        </pc:grpChg>
        <pc:grpChg chg="add mod">
          <ac:chgData name="Felix Simard" userId="0ff2320e-25dc-476a-99f1-d12bd5d46f7f" providerId="ADAL" clId="{A8F3EF81-C497-A949-B696-6E6BA043C220}" dt="2019-06-20T15:19:28.663" v="11213" actId="1076"/>
          <ac:grpSpMkLst>
            <pc:docMk/>
            <pc:sldMk cId="63185739" sldId="973"/>
            <ac:grpSpMk id="89" creationId="{F6C8D3BE-6665-CD4E-AD2A-ED9580B04B5B}"/>
          </ac:grpSpMkLst>
        </pc:grpChg>
        <pc:grpChg chg="add mod">
          <ac:chgData name="Felix Simard" userId="0ff2320e-25dc-476a-99f1-d12bd5d46f7f" providerId="ADAL" clId="{A8F3EF81-C497-A949-B696-6E6BA043C220}" dt="2019-06-20T15:21:27.413" v="11226" actId="1076"/>
          <ac:grpSpMkLst>
            <pc:docMk/>
            <pc:sldMk cId="63185739" sldId="973"/>
            <ac:grpSpMk id="91" creationId="{15794EE0-ACDD-A94A-877F-00D4D2AE832F}"/>
          </ac:grpSpMkLst>
        </pc:grpChg>
        <pc:picChg chg="add mod">
          <ac:chgData name="Felix Simard" userId="0ff2320e-25dc-476a-99f1-d12bd5d46f7f" providerId="ADAL" clId="{A8F3EF81-C497-A949-B696-6E6BA043C220}" dt="2019-06-20T15:12:52.420" v="10962" actId="164"/>
          <ac:picMkLst>
            <pc:docMk/>
            <pc:sldMk cId="63185739" sldId="973"/>
            <ac:picMk id="50" creationId="{825A1D32-D4BD-D04A-97CB-1DF14564E2D2}"/>
          </ac:picMkLst>
        </pc:picChg>
        <pc:inkChg chg="add mod">
          <ac:chgData name="Felix Simard" userId="0ff2320e-25dc-476a-99f1-d12bd5d46f7f" providerId="ADAL" clId="{A8F3EF81-C497-A949-B696-6E6BA043C220}" dt="2019-06-20T15:12:52.420" v="10962" actId="164"/>
          <ac:inkMkLst>
            <pc:docMk/>
            <pc:sldMk cId="63185739" sldId="973"/>
            <ac:inkMk id="51" creationId="{F318C746-F152-EF42-AB02-B4A403CF0C8F}"/>
          </ac:inkMkLst>
        </pc:inkChg>
        <pc:inkChg chg="add mod">
          <ac:chgData name="Felix Simard" userId="0ff2320e-25dc-476a-99f1-d12bd5d46f7f" providerId="ADAL" clId="{A8F3EF81-C497-A949-B696-6E6BA043C220}" dt="2019-06-20T15:12:52.420" v="10962" actId="164"/>
          <ac:inkMkLst>
            <pc:docMk/>
            <pc:sldMk cId="63185739" sldId="973"/>
            <ac:inkMk id="52" creationId="{D4E2CF8C-82DC-E748-9777-83D2CAC24955}"/>
          </ac:inkMkLst>
        </pc:inkChg>
        <pc:inkChg chg="add del">
          <ac:chgData name="Felix Simard" userId="0ff2320e-25dc-476a-99f1-d12bd5d46f7f" providerId="ADAL" clId="{A8F3EF81-C497-A949-B696-6E6BA043C220}" dt="2019-06-20T15:11:45.183" v="10933" actId="9405"/>
          <ac:inkMkLst>
            <pc:docMk/>
            <pc:sldMk cId="63185739" sldId="973"/>
            <ac:inkMk id="53" creationId="{8EA6E7D4-E6FE-DF4D-ACC2-23D9443145FE}"/>
          </ac:inkMkLst>
        </pc:inkChg>
        <pc:inkChg chg="add del">
          <ac:chgData name="Felix Simard" userId="0ff2320e-25dc-476a-99f1-d12bd5d46f7f" providerId="ADAL" clId="{A8F3EF81-C497-A949-B696-6E6BA043C220}" dt="2019-06-20T15:11:44.930" v="10932" actId="9405"/>
          <ac:inkMkLst>
            <pc:docMk/>
            <pc:sldMk cId="63185739" sldId="973"/>
            <ac:inkMk id="54" creationId="{EA12105B-3551-2A41-A60A-1BE028B8C9CB}"/>
          </ac:inkMkLst>
        </pc:inkChg>
        <pc:inkChg chg="add del">
          <ac:chgData name="Felix Simard" userId="0ff2320e-25dc-476a-99f1-d12bd5d46f7f" providerId="ADAL" clId="{A8F3EF81-C497-A949-B696-6E6BA043C220}" dt="2019-06-20T15:11:44.703" v="10931" actId="9405"/>
          <ac:inkMkLst>
            <pc:docMk/>
            <pc:sldMk cId="63185739" sldId="973"/>
            <ac:inkMk id="55" creationId="{444E6702-3EC1-984C-AF32-3C1E5602C1F8}"/>
          </ac:inkMkLst>
        </pc:inkChg>
        <pc:inkChg chg="add del">
          <ac:chgData name="Felix Simard" userId="0ff2320e-25dc-476a-99f1-d12bd5d46f7f" providerId="ADAL" clId="{A8F3EF81-C497-A949-B696-6E6BA043C220}" dt="2019-06-20T15:11:44.452" v="10930" actId="9405"/>
          <ac:inkMkLst>
            <pc:docMk/>
            <pc:sldMk cId="63185739" sldId="973"/>
            <ac:inkMk id="56" creationId="{521750D1-B7FC-6C4A-96A5-4C1243EDE88D}"/>
          </ac:inkMkLst>
        </pc:inkChg>
        <pc:inkChg chg="add del">
          <ac:chgData name="Felix Simard" userId="0ff2320e-25dc-476a-99f1-d12bd5d46f7f" providerId="ADAL" clId="{A8F3EF81-C497-A949-B696-6E6BA043C220}" dt="2019-06-20T15:11:40.245" v="10927" actId="9405"/>
          <ac:inkMkLst>
            <pc:docMk/>
            <pc:sldMk cId="63185739" sldId="973"/>
            <ac:inkMk id="57" creationId="{8909471E-F295-7A4E-B2CB-4EC76F5E5DB2}"/>
          </ac:inkMkLst>
        </pc:inkChg>
        <pc:inkChg chg="add del">
          <ac:chgData name="Felix Simard" userId="0ff2320e-25dc-476a-99f1-d12bd5d46f7f" providerId="ADAL" clId="{A8F3EF81-C497-A949-B696-6E6BA043C220}" dt="2019-06-20T15:11:44.234" v="10929" actId="9405"/>
          <ac:inkMkLst>
            <pc:docMk/>
            <pc:sldMk cId="63185739" sldId="973"/>
            <ac:inkMk id="58" creationId="{94DD35F2-111D-7C48-BA1C-BE097DB24C0C}"/>
          </ac:inkMkLst>
        </pc:inkChg>
        <pc:inkChg chg="add mod">
          <ac:chgData name="Felix Simard" userId="0ff2320e-25dc-476a-99f1-d12bd5d46f7f" providerId="ADAL" clId="{A8F3EF81-C497-A949-B696-6E6BA043C220}" dt="2019-06-20T15:12:52.420" v="10962" actId="164"/>
          <ac:inkMkLst>
            <pc:docMk/>
            <pc:sldMk cId="63185739" sldId="973"/>
            <ac:inkMk id="59" creationId="{988CD5D1-21C5-7E4D-83F4-4341B422FE02}"/>
          </ac:inkMkLst>
        </pc:inkChg>
        <pc:inkChg chg="add mod">
          <ac:chgData name="Felix Simard" userId="0ff2320e-25dc-476a-99f1-d12bd5d46f7f" providerId="ADAL" clId="{A8F3EF81-C497-A949-B696-6E6BA043C220}" dt="2019-06-20T15:12:52.420" v="10962" actId="164"/>
          <ac:inkMkLst>
            <pc:docMk/>
            <pc:sldMk cId="63185739" sldId="973"/>
            <ac:inkMk id="60" creationId="{05296AB2-DD8B-984E-A5AE-5EC7D98B7EA9}"/>
          </ac:inkMkLst>
        </pc:inkChg>
        <pc:inkChg chg="add del">
          <ac:chgData name="Felix Simard" userId="0ff2320e-25dc-476a-99f1-d12bd5d46f7f" providerId="ADAL" clId="{A8F3EF81-C497-A949-B696-6E6BA043C220}" dt="2019-06-20T15:11:52.903" v="10937" actId="9405"/>
          <ac:inkMkLst>
            <pc:docMk/>
            <pc:sldMk cId="63185739" sldId="973"/>
            <ac:inkMk id="61" creationId="{24816D1B-4EB6-E546-8A25-74B195740C83}"/>
          </ac:inkMkLst>
        </pc:inkChg>
        <pc:inkChg chg="add del">
          <ac:chgData name="Felix Simard" userId="0ff2320e-25dc-476a-99f1-d12bd5d46f7f" providerId="ADAL" clId="{A8F3EF81-C497-A949-B696-6E6BA043C220}" dt="2019-06-20T15:11:54.021" v="10939" actId="9405"/>
          <ac:inkMkLst>
            <pc:docMk/>
            <pc:sldMk cId="63185739" sldId="973"/>
            <ac:inkMk id="62" creationId="{24003CEA-39C2-964F-9627-1F2317BA23C4}"/>
          </ac:inkMkLst>
        </pc:inkChg>
        <pc:inkChg chg="add del">
          <ac:chgData name="Felix Simard" userId="0ff2320e-25dc-476a-99f1-d12bd5d46f7f" providerId="ADAL" clId="{A8F3EF81-C497-A949-B696-6E6BA043C220}" dt="2019-06-20T15:11:59.420" v="10943" actId="9405"/>
          <ac:inkMkLst>
            <pc:docMk/>
            <pc:sldMk cId="63185739" sldId="973"/>
            <ac:inkMk id="63" creationId="{91A974A4-47A6-6C4B-9E28-E67BA96A895B}"/>
          </ac:inkMkLst>
        </pc:inkChg>
        <pc:inkChg chg="add del">
          <ac:chgData name="Felix Simard" userId="0ff2320e-25dc-476a-99f1-d12bd5d46f7f" providerId="ADAL" clId="{A8F3EF81-C497-A949-B696-6E6BA043C220}" dt="2019-06-20T15:11:59.111" v="10942" actId="9405"/>
          <ac:inkMkLst>
            <pc:docMk/>
            <pc:sldMk cId="63185739" sldId="973"/>
            <ac:inkMk id="64" creationId="{1D0E9E65-FA43-0B41-87E7-DA55D89CA45B}"/>
          </ac:inkMkLst>
        </pc:inkChg>
        <pc:inkChg chg="add del">
          <ac:chgData name="Felix Simard" userId="0ff2320e-25dc-476a-99f1-d12bd5d46f7f" providerId="ADAL" clId="{A8F3EF81-C497-A949-B696-6E6BA043C220}" dt="2019-06-20T15:12:01.454" v="10945" actId="9405"/>
          <ac:inkMkLst>
            <pc:docMk/>
            <pc:sldMk cId="63185739" sldId="973"/>
            <ac:inkMk id="65" creationId="{EEF1897C-D26B-AE47-9225-B5F6283B051C}"/>
          </ac:inkMkLst>
        </pc:inkChg>
        <pc:inkChg chg="add del">
          <ac:chgData name="Felix Simard" userId="0ff2320e-25dc-476a-99f1-d12bd5d46f7f" providerId="ADAL" clId="{A8F3EF81-C497-A949-B696-6E6BA043C220}" dt="2019-06-20T15:12:03.700" v="10947" actId="9405"/>
          <ac:inkMkLst>
            <pc:docMk/>
            <pc:sldMk cId="63185739" sldId="973"/>
            <ac:inkMk id="66" creationId="{640FF00E-C197-C942-A5AA-CF41E24B64DD}"/>
          </ac:inkMkLst>
        </pc:inkChg>
        <pc:inkChg chg="add del">
          <ac:chgData name="Felix Simard" userId="0ff2320e-25dc-476a-99f1-d12bd5d46f7f" providerId="ADAL" clId="{A8F3EF81-C497-A949-B696-6E6BA043C220}" dt="2019-06-20T15:12:06.096" v="10949" actId="9405"/>
          <ac:inkMkLst>
            <pc:docMk/>
            <pc:sldMk cId="63185739" sldId="973"/>
            <ac:inkMk id="67" creationId="{30B731D1-80F6-8A4C-BAE5-8053F3C6C8E1}"/>
          </ac:inkMkLst>
        </pc:inkChg>
        <pc:inkChg chg="add del">
          <ac:chgData name="Felix Simard" userId="0ff2320e-25dc-476a-99f1-d12bd5d46f7f" providerId="ADAL" clId="{A8F3EF81-C497-A949-B696-6E6BA043C220}" dt="2019-06-20T15:12:08.252" v="10951" actId="9405"/>
          <ac:inkMkLst>
            <pc:docMk/>
            <pc:sldMk cId="63185739" sldId="973"/>
            <ac:inkMk id="68" creationId="{6A47195E-D476-774C-BF45-A87EE0D76826}"/>
          </ac:inkMkLst>
        </pc:inkChg>
        <pc:inkChg chg="add mod">
          <ac:chgData name="Felix Simard" userId="0ff2320e-25dc-476a-99f1-d12bd5d46f7f" providerId="ADAL" clId="{A8F3EF81-C497-A949-B696-6E6BA043C220}" dt="2019-06-20T15:12:52.420" v="10962" actId="164"/>
          <ac:inkMkLst>
            <pc:docMk/>
            <pc:sldMk cId="63185739" sldId="973"/>
            <ac:inkMk id="69" creationId="{67CB35E7-DE90-2E47-BE01-C7AE32C04243}"/>
          </ac:inkMkLst>
        </pc:inkChg>
        <pc:inkChg chg="add del">
          <ac:chgData name="Felix Simard" userId="0ff2320e-25dc-476a-99f1-d12bd5d46f7f" providerId="ADAL" clId="{A8F3EF81-C497-A949-B696-6E6BA043C220}" dt="2019-06-20T15:12:13.344" v="10954" actId="9405"/>
          <ac:inkMkLst>
            <pc:docMk/>
            <pc:sldMk cId="63185739" sldId="973"/>
            <ac:inkMk id="70" creationId="{20DA09BF-528F-C347-93AD-7C127D7687C2}"/>
          </ac:inkMkLst>
        </pc:inkChg>
        <pc:inkChg chg="add mod">
          <ac:chgData name="Felix Simard" userId="0ff2320e-25dc-476a-99f1-d12bd5d46f7f" providerId="ADAL" clId="{A8F3EF81-C497-A949-B696-6E6BA043C220}" dt="2019-06-20T15:12:52.420" v="10962" actId="164"/>
          <ac:inkMkLst>
            <pc:docMk/>
            <pc:sldMk cId="63185739" sldId="973"/>
            <ac:inkMk id="71" creationId="{3E56530B-5F63-3B46-BB7B-B69D04FB44A5}"/>
          </ac:inkMkLst>
        </pc:inkChg>
        <pc:inkChg chg="add mod">
          <ac:chgData name="Felix Simard" userId="0ff2320e-25dc-476a-99f1-d12bd5d46f7f" providerId="ADAL" clId="{A8F3EF81-C497-A949-B696-6E6BA043C220}" dt="2019-06-20T15:12:52.420" v="10962" actId="164"/>
          <ac:inkMkLst>
            <pc:docMk/>
            <pc:sldMk cId="63185739" sldId="973"/>
            <ac:inkMk id="72" creationId="{1D61F934-0B8E-044A-8800-63ECD381525B}"/>
          </ac:inkMkLst>
        </pc:inkChg>
        <pc:inkChg chg="add mod">
          <ac:chgData name="Felix Simard" userId="0ff2320e-25dc-476a-99f1-d12bd5d46f7f" providerId="ADAL" clId="{A8F3EF81-C497-A949-B696-6E6BA043C220}" dt="2019-06-20T15:12:52.420" v="10962" actId="164"/>
          <ac:inkMkLst>
            <pc:docMk/>
            <pc:sldMk cId="63185739" sldId="973"/>
            <ac:inkMk id="73" creationId="{882D9232-A120-9F4D-8F3B-994CC3A3477F}"/>
          </ac:inkMkLst>
        </pc:inkChg>
        <pc:inkChg chg="add mod">
          <ac:chgData name="Felix Simard" userId="0ff2320e-25dc-476a-99f1-d12bd5d46f7f" providerId="ADAL" clId="{A8F3EF81-C497-A949-B696-6E6BA043C220}" dt="2019-06-20T15:12:52.420" v="10962" actId="164"/>
          <ac:inkMkLst>
            <pc:docMk/>
            <pc:sldMk cId="63185739" sldId="973"/>
            <ac:inkMk id="74" creationId="{72CAB5CF-DA5B-5645-A9EC-B82419C3E0A2}"/>
          </ac:inkMkLst>
        </pc:inkChg>
        <pc:inkChg chg="add mod">
          <ac:chgData name="Felix Simard" userId="0ff2320e-25dc-476a-99f1-d12bd5d46f7f" providerId="ADAL" clId="{A8F3EF81-C497-A949-B696-6E6BA043C220}" dt="2019-06-20T15:12:52.420" v="10962" actId="164"/>
          <ac:inkMkLst>
            <pc:docMk/>
            <pc:sldMk cId="63185739" sldId="973"/>
            <ac:inkMk id="75" creationId="{304FA411-D403-3A45-B154-94DC88361F7E}"/>
          </ac:inkMkLst>
        </pc:inkChg>
        <pc:cxnChg chg="add del mod">
          <ac:chgData name="Felix Simard" userId="0ff2320e-25dc-476a-99f1-d12bd5d46f7f" providerId="ADAL" clId="{A8F3EF81-C497-A949-B696-6E6BA043C220}" dt="2019-06-20T15:03:25.203" v="10839" actId="478"/>
          <ac:cxnSpMkLst>
            <pc:docMk/>
            <pc:sldMk cId="63185739" sldId="973"/>
            <ac:cxnSpMk id="8" creationId="{ABBF591F-4A66-1F47-B0E9-D8C318219CDA}"/>
          </ac:cxnSpMkLst>
        </pc:cxnChg>
        <pc:cxnChg chg="add mod">
          <ac:chgData name="Felix Simard" userId="0ff2320e-25dc-476a-99f1-d12bd5d46f7f" providerId="ADAL" clId="{A8F3EF81-C497-A949-B696-6E6BA043C220}" dt="2019-06-20T15:21:53.966" v="11231" actId="13822"/>
          <ac:cxnSpMkLst>
            <pc:docMk/>
            <pc:sldMk cId="63185739" sldId="973"/>
            <ac:cxnSpMk id="12" creationId="{17056CA2-A5B7-DB47-93F9-711235A53022}"/>
          </ac:cxnSpMkLst>
        </pc:cxnChg>
        <pc:cxnChg chg="mod">
          <ac:chgData name="Felix Simard" userId="0ff2320e-25dc-476a-99f1-d12bd5d46f7f" providerId="ADAL" clId="{A8F3EF81-C497-A949-B696-6E6BA043C220}" dt="2019-06-20T15:21:53.966" v="11231" actId="13822"/>
          <ac:cxnSpMkLst>
            <pc:docMk/>
            <pc:sldMk cId="63185739" sldId="973"/>
            <ac:cxnSpMk id="16" creationId="{15B07116-3114-2F40-B0F6-06480CFDE480}"/>
          </ac:cxnSpMkLst>
        </pc:cxnChg>
        <pc:cxnChg chg="mod">
          <ac:chgData name="Felix Simard" userId="0ff2320e-25dc-476a-99f1-d12bd5d46f7f" providerId="ADAL" clId="{A8F3EF81-C497-A949-B696-6E6BA043C220}" dt="2019-06-20T15:21:53.966" v="11231" actId="13822"/>
          <ac:cxnSpMkLst>
            <pc:docMk/>
            <pc:sldMk cId="63185739" sldId="973"/>
            <ac:cxnSpMk id="20" creationId="{34700A56-4E8A-7A4D-990F-6698DB0EE697}"/>
          </ac:cxnSpMkLst>
        </pc:cxnChg>
        <pc:cxnChg chg="mod">
          <ac:chgData name="Felix Simard" userId="0ff2320e-25dc-476a-99f1-d12bd5d46f7f" providerId="ADAL" clId="{A8F3EF81-C497-A949-B696-6E6BA043C220}" dt="2019-06-20T15:21:53.966" v="11231" actId="13822"/>
          <ac:cxnSpMkLst>
            <pc:docMk/>
            <pc:sldMk cId="63185739" sldId="973"/>
            <ac:cxnSpMk id="27" creationId="{86FECC47-4C72-F64B-864B-4EA56C0B749E}"/>
          </ac:cxnSpMkLst>
        </pc:cxnChg>
        <pc:cxnChg chg="mod">
          <ac:chgData name="Felix Simard" userId="0ff2320e-25dc-476a-99f1-d12bd5d46f7f" providerId="ADAL" clId="{A8F3EF81-C497-A949-B696-6E6BA043C220}" dt="2019-06-20T15:21:53.966" v="11231" actId="13822"/>
          <ac:cxnSpMkLst>
            <pc:docMk/>
            <pc:sldMk cId="63185739" sldId="973"/>
            <ac:cxnSpMk id="30" creationId="{7588D097-61CA-F941-ABE1-540AD271B884}"/>
          </ac:cxnSpMkLst>
        </pc:cxnChg>
        <pc:cxnChg chg="mod">
          <ac:chgData name="Felix Simard" userId="0ff2320e-25dc-476a-99f1-d12bd5d46f7f" providerId="ADAL" clId="{A8F3EF81-C497-A949-B696-6E6BA043C220}" dt="2019-06-20T15:21:53.966" v="11231" actId="13822"/>
          <ac:cxnSpMkLst>
            <pc:docMk/>
            <pc:sldMk cId="63185739" sldId="973"/>
            <ac:cxnSpMk id="33" creationId="{804E7F84-E8B8-F443-AAB9-E53490CDF390}"/>
          </ac:cxnSpMkLst>
        </pc:cxnChg>
        <pc:cxnChg chg="add mod">
          <ac:chgData name="Felix Simard" userId="0ff2320e-25dc-476a-99f1-d12bd5d46f7f" providerId="ADAL" clId="{A8F3EF81-C497-A949-B696-6E6BA043C220}" dt="2019-06-20T15:21:53.966" v="11231" actId="13822"/>
          <ac:cxnSpMkLst>
            <pc:docMk/>
            <pc:sldMk cId="63185739" sldId="973"/>
            <ac:cxnSpMk id="36" creationId="{9B81042D-4483-6842-AC3A-A16365C73D3D}"/>
          </ac:cxnSpMkLst>
        </pc:cxnChg>
        <pc:cxnChg chg="add mod">
          <ac:chgData name="Felix Simard" userId="0ff2320e-25dc-476a-99f1-d12bd5d46f7f" providerId="ADAL" clId="{A8F3EF81-C497-A949-B696-6E6BA043C220}" dt="2019-06-20T15:19:13.083" v="11210" actId="164"/>
          <ac:cxnSpMkLst>
            <pc:docMk/>
            <pc:sldMk cId="63185739" sldId="973"/>
            <ac:cxnSpMk id="83" creationId="{9C4427EA-E9A3-8B46-983F-D69C7C91AC5A}"/>
          </ac:cxnSpMkLst>
        </pc:cxnChg>
      </pc:sldChg>
    </pc:docChg>
  </pc:docChgLst>
  <pc:docChgLst>
    <pc:chgData name="Felix Simard" userId="0ff2320e-25dc-476a-99f1-d12bd5d46f7f" providerId="ADAL" clId="{EF9290DF-5923-6D4A-83D2-CCCB584B481B}"/>
    <pc:docChg chg="addSld delSld modSld">
      <pc:chgData name="Felix Simard" userId="0ff2320e-25dc-476a-99f1-d12bd5d46f7f" providerId="ADAL" clId="{EF9290DF-5923-6D4A-83D2-CCCB584B481B}" dt="2019-08-16T18:12:54.018" v="1"/>
      <pc:docMkLst>
        <pc:docMk/>
      </pc:docMkLst>
      <pc:sldChg chg="add del">
        <pc:chgData name="Felix Simard" userId="0ff2320e-25dc-476a-99f1-d12bd5d46f7f" providerId="ADAL" clId="{EF9290DF-5923-6D4A-83D2-CCCB584B481B}" dt="2019-08-16T18:12:54.018" v="1"/>
        <pc:sldMkLst>
          <pc:docMk/>
          <pc:sldMk cId="727116927" sldId="256"/>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8:42.90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19,'51'0,"4"0,-23 0,18 0,-11 0,9 0,-17 0,4 0,-5 0,4 0,-8 0,7 0,-9 0,5 0,-5 0,4 0,2 0,0 0,11 0,3 0,1 0,6 0,-8 0,0 0,-6 0,-2-8,-6 6,0-7,-6 9,5 0,-13 0,5 0,-3 0,-1 0,7 0,-8 0,3 0,0 0,-3 0,4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9:13.522"/>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1,'59'0,"-13"0,-19 0,-8 0,8 0,-8 0,9 0,-10 0,4 0,1 0,-5 0,4 0,0 0,-4 0,10 0,-9 0,4 0,-7 0,1 3,4 2,-1-1,-2 0,2-4,-5 3,7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9:17.421"/>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1,'47'0,"0"0,-22 0,-2 0,0 0,-1 0,-4 0,4 0,-5 0,0 0,8 0,-1 0,7 0,-8 0,0 0,-6 0,-1 0,10 0,-13 0,12 0,-9 0,0 0,7 0,-4 0,-2 0,3 0,-4 0,6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3:22:52.39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101 5431,'0'-52,"0"5,0 20,0 0,0 0,0-1,0 1,0 5,0-4,0 4,0-5,0 0,0 5,0-4,0 9,0-4,0 5,0-5,4 3,-3-3,2 6,-3-6,0-1,0-6,0-5,0 5,0-11,0 10,5-10,-4 11,4-6,-5 7,0 0,0 5,0-4,0 4,0 0,0-4,0 9,0-4,3 5,-2-5,3 4,-4-4,0 5,0 0,0-5,0-1,0-1,0-2,0 2,0-4,0 5,0-4,0 9,0-9,0 9,0-9,0 4,0-6,0 1,0 0,0 0,0 0,0 0,0-6,0 4,0-4,0 6,0-6,-5 4,0-4,0 6,-3 0,7-6,-3 4,0-4,3 0,-7 4,7-10,-7 10,7-10,-3 11,4-6,-5 1,4 5,-7-5,7 5,-3 1,0 0,3 0,-4 5,1-4,3 3,-6 1,6-4,-3 9,0-9,3 9,-7-9,7 4,-3-5,4 4,-4-3,3 4,-3-11,4 4,0-10,0 11,0-11,0 4,0 1,0-5,0 10,0-10,0 11,0-5,0 10,0-3,0 4,0 0,0-4,0 9,0-9,0 9,0-9,0 4,0 0,0 1,0 0,0 4,0-4,0 0,0 4,0-9,0 8,0-8,0 4,0 0,0-4,0 4,0 0,0-4,0 4,0-6,0 6,0-4,0 9,0-9,0 4,0 0,0-4,0 9,0-9,0 9,0-4,0 0,0 3,0-8,0 9,0-9,0 4,0-5,5-6,-4 4,3-4,-4 0,0-2,5-5,-4 5,3-4,-4 11,0-11,0 10,4-4,-3 6,3 0,-4 4,0-3,0 9,4-9,-3 9,3-9,-4 4,4 0,-3-4,7-2,-7-1,3-4,0 6,-3 0,3 0,0-1,-3 1,3 5,-4-4,0 4,4 0,-3-4,2 9,-3-4,0 5,0 0,0-3,0 6,3-8,-2 9,2-5,-3 1,14 7,-2 1,10 8,-5 0,-3 0,1 0,2 0,-1 0,2 0,0 0,-6 0,8 0,-8 0,5 0,0-3,-3 2,3-2,0 0,-3 2,2-2,0 3,-1-3,3 2,-4-2,2 0,-12 30,-2-20,-6 24,-2-18,5-5,-5 15,3-11,-1 5,0 1,1-2,3 4,-4-1,4-3,0 0,0 0,0 0,0 5,0-8,-3 7,2-8,-3 4,4 0,0 0,0 0,0 0,-3 1,2 2,-3-2,4-2,-3 3,2-2,-2 0,3 2,0-7,0 5,0 2,0-1,0 2,0-3,0 0,0 0,0 0,0 0,0 6,0-5,0 9,0-9,0 9,0-9,0 9,0-3,0-1,0 4,0-9,0 4,0 0,0-3,0 8,0-9,0 4,0 0,0-4,0 4,0 1,0-5,0 9,0-9,0 4,0 0,0-3,0 8,0-9,0 9,0-4,0 5,0 1,0-1,0 0,0 0,0 7,0-6,0 6,0-7,0 0,0 1,0-1,0 0,0-5,0 4,0-8,4 8,-3-9,3 4,-4 0,0-3,0 8,0-4,4 0,-3 4,2-3,-3 4,0 0,0 1,4-1,-3 0,3 0,-4 1,4-1,-3 0,3 1,0-1,-3 0,3 1,0-1,-3 0,3 1,-4-1,4 0,-3 0,3 1,-4-1,0 0,0 0,4 1,-3 5,3-4,-4 4,0-6,0 6,0-4,0 4,0 0,0-4,0 4,0-6,0 1,0-1,0 0,0 1,0-1,0 0,0 0,0 1,0-1,0 0,0 1,0-1,4 0,-3-5,3 4,-4-3,0 4,0 0,0 0,4 1,-3-1,3 0,-4 6,4-4,-3 4,3-5,0-1,-3 0,3-5,-4 4,0-3,0 4,0 0,4-5,-3 5,2-5,-3 0,0 4,0-8,0 8,0-9,0 4,0 0,0-4,0 4,0-5,0 5,0-3,0 8,0-9,0 9,0-4,0 6,0-1,0 0,0-5,0 4,0-3,0-1,0 4,0-9,0 4,0 0,0-3,0 8,0-9,0 9,0-9,0 4,0-5,0 0,0 1,0 2,0-2,0 2,0 0,0-2,0 2,0-3,0 0,0 0,0 0,0 0,0 0,0 0,0 0,0 0,0 0,0 0,0 1,0-1,0 0,0 0,0 0,0 0,0 5,0-4,0 4,0-5,0-4,0 7,0-8,0 8,0-2,0-6,0 9,0-6,0 3,0-1,-3 0,-6-5,-2 1,-6-5,4-4,-1 3,-3-2,2 0,-2 3,3-7,0 3,-2-3,1-15,5 9,4-16,6 8,0 3,0-11,0 6,0-2,0-3,0 8,0-6,0 3,0-5,0-1,0-5,0 0,0 0,0-1,0 6,4-4,-3 4,3 0,-4 1,0 5,0 0,3-3,-2 2,3 2,-4-3,0 6,0-10,0 9,0-5,0 3,0-2,0-2,0 3,0 0,0 0,0 0,0-5,0 4,0-9,0 9,0-9,0 4,0-5,0 0,0 0,0 0,0-1,0 1,0 0,0 0,0 0,0 0,0 0,0-7,0 6,0-5,0 6,0 0,0-1,0 1,-4 0,3 5,-3 1,4 0,0 4,-4-9,3 9,-3-9,4 9,0-9,0 4,-4-5,3-1,-3 1,4 0,0 0,0 0,0-6,0 4,0-4,0 6,0 0,0 4,0-2,0 2,-4 1,3-4,-3 9,4-9,0 4,0-5,0-1,0 1,-4 0,3 0,-3 0,4-1,-4 1,3 0,-3 0,4-6,0 4,0-4,0 6,-4-6,3 4,-4-10,5 10,0-10,0 10,0-4,0 0,0 5,-4-5,3 10,-3-2,4 2,0-4,0 0,0 0,0 5,-4-4,3 4,-3-6,4 1,0 0,0 5,0-4,0 9,0-4,-4 0,3 4,-3-9,4 9,0-4,0 0,0 4,0-9,0 8,0-3,0 1,0 2,0-3,0 0,0 4,0-4,0 5,0 0,0 0,0-5,-4 4,3-4,-2 0,3 4,0-9,0 4,0-5,0 0,0 4,0-3,0 9,0-9,0 4,0 0,0-4,0 4,0-5,0 4,0-3,0 4,0 0,0 1,0 0,0 4,0-4,0 5,0 0,0-5,0 4,0-4,0 5,0 0,0-5,0 4,0-9,0 9,0-9,0 4,0 0,0 1,0 0,0 3,0-2,0 4,0 0,0 0,0-5,0 4,0-9,0 9,0-9,0 8,0-3,0 5,0-5,0 4,0 0,0 2,0-4,0 2,0-6,0 7,0 0,0 0,0-3,0 2,0-2,0 3,0-5,0 4,0-4,0 0,0 4,0-9,0 9,0-4,0 5,0 0,0 0,0-3,0-9,0-19,0-41,0 40,0-13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1:20.357"/>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7,'41'-4,"1"2,-12 2,2 0,10 0,-11 0,12 0,-12 0,5 0,0 0,-4 0,10 0,-10 0,10 0,-11 0,6 0,-1 0,-5 0,5 0,-6 0,6 0,-5 0,0 0,-3 0,-4 0,12 0,-4 0,10 0,-4 0,14 0,-7 0,15 0,-15 0,7 0,-8 0,-6 0,-2 0,-6 0,6 0,-5 0,5 0,0 0,-4 0,10 0,-10 0,10 0,-10 0,4 0,-7 0,1 0,0 0,-6 0,4 0,-3 0,4 0,1 0,0 0,-6 0,4 0,-4 0,1 0,3 0,-9 0,4 0,0 0,-5 0,5 0,0 0,-4 0,9 0,-9 0,9 0,-9 0,9 0,-3 0,-1 0,4 0,-9 0,4 0,0 0,-5 0,5 0,-5 0,-1 0,0 0,6 0,-4 0,4 0,-6 0,1 0,4 0,-3 0,4 0,-6 0,1 0,-5 0,3 0,-3 0,4 0,1 0,-1 0,1 0,-1 3,1-2,-1 3,0-4,-4 0,4 4,-1-3,-2 3,5-4,-8 4,4-4,1 4,-1-4,0 0,0 0,0 0,0 0,0 0,-1 0,0 0,3 0,-5 0,5 0,-2 0,-2 0,7 0,-8 0,5 0,-3 0,1 3,-1 5,1 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1:25.762"/>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2980 1,'-61'0,"4"0,13 0,6 0,-5 0,5 0,0 0,2 0,0 0,10 0,-15 0,1 0,-22 0,12 0,-16 0,19 0,-6 0,-7 0,14 0,1 0,9 0,0 0,4 0,1 0,3 0,4 0,-6 0,0 0,0 0,-6 0,4 0,-4 0,6 0,0 0,1 0,-8 0,6 0,-5 0,6 0,-6 0,4 0,-10 0,10 0,-10 0,10 0,-4 0,0 0,4 0,2 4,1-3,10 2,-9-3,9 0,-9 0,9 4,-4-3,6 3,-1-4,0 0,1 4,-1-3,-4 3,3-4,-4 0,5 0,1 0,-6 0,4 4,-9-3,9 3,-4-4,0 0,4 0,-4 0,5 0,1 0,-1 0,1 0,4 0,-4 4,1-3,2 3,-5-4,6 0,-3 0,0 0,1 0,-1 0,1 0,0 0,-1 0,2 0,-1 0,0 0,0 0,0 0,0 0,0 0,1 0,-2 0,2 0,-2 0,1 0,0 0,0 0,0 0,0 0,-1 0,2 0,-1 0,0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1:47.956"/>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53,'53'0,"-11"0,-13 0,-5 0,5 0,1 0,-6 0,11 0,-9 0,17 0,-12 0,11 0,-4 0,6 0,1 0,-1 0,7 0,3 0,0 0,13 0,-12 0,14 0,-8-5,-7 3,5-3,-13 5,5 0,-13 0,4 0,-11-4,6 3,-1-9,-11 9,10-4,-11 1,1 3,3-4,-9 5,9-4,-9 3,4-3,-6 4,-4 0,3 0,-4 0,4 0,-1 0,0 0,0 0,0 0,-1 0,1 0,-1 0,1 0,0 0,-1 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1:50.152"/>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19,'56'0,"-5"0,-21 0,-6 0,-1 0,-10 0,3 0,-4 0,6 0,-2 0,2 0,-1 0,6 0,1 0,12 0,-5 0,6 0,-1 0,-5 0,5 0,-6 0,-1 0,1 0,0 0,0 0,-1-5,-5 4,5-3,-10 0,9 3,-9-3,4 4,-1 0,-3 0,10 0,-11 0,11 0,-5 0,6 0,-6 0,-1 0,0 0,-9 0,8 0,-14 0,12 0,-3 0,5 0,-6 0,1 0,-5 0,5 0,-2 0,1 0,4 0,-7 0,5 0,-6 0,3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2:10.253"/>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10,'51'0,"1"0,-14 0,0 0,-2 0,0 0,-5 0,12 0,-12 0,5 0,-6 0,-1 0,7 0,-10 0,9 0,-11 0,12 0,-4 0,4 0,0 0,-5 0,5 0,-12 0,4 0,-3 0,-1 0,4 0,-9 0,9 0,-3 0,4 0,1 0,0 0,-1 0,7 0,-4 0,10 0,-10 0,10 0,-4 0,6 0,0 0,0 0,1 0,-1 0,7 0,3 0,0 0,5 0,-13 0,5 0,-6 0,-1 0,-6 0,4 0,-11 0,6 0,-13 0,4 0,-4 0,12 0,-4 0,4 0,0 0,-5 0,12 0,-5 0,-1 0,0 0,-8 0,1 0,0 0,-1 0,1 0,0 0,-6 0,4 0,-9 0,9 0,-9 0,4 0,-6 0,1 0,4 0,-3-4,10 3,-5-3,5 4,1 0,0 0,-6 0,4 0,-9 0,9 0,-9 0,4 0,-6 0,1 0,-1 0,1 0,4 0,-3 0,4 0,0 0,-4 0,3 0,-4 0,-5 0,3 0,-4 0,4 0,-1 0,0 0,0 0,-1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2:15.513"/>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0,'64'0,"-21"0,-6 0,-14 0,1 0,12 0,-4 0,10 0,-16 0,9 0,-4 0,6 0,-4 0,8 0,-15 0,10 0,-6 0,-1 0,1 0,-6 0,5 0,1 0,1 0,5 0,0 0,2 0,6 0,0 0,1 0,-1 0,0 0,0 0,-7 0,6 0,-12 0,12 0,-12 0,5 0,1 0,-6 0,5 0,-6 0,-1 0,7 0,-4 0,10 0,-11 0,11 0,-4 0,0 0,4 0,-11 0,12 0,-12 0,12 0,-12 0,5 0,0 0,-4 0,10 0,-10 5,4-4,-7 3,1 1,0-4,-6 3,4-4,-3 5,-1-4,4 3,-9-4,9 0,-4 0,1 4,3-3,-4 3,0-4,4 0,-9 0,4 0,0 0,-9 0,8 0,-9 0,5 0,-1 0,0 0,1 0,5 0,-4 0,3 0,-4 0,-1 0,1 0,-5 0,3 0,-3 0,5 0,-1 0,0 0,-4 0,4 0,-4 0,8 0,-3 0,-2 0,1 0,-1 0,2 0,3 0,-8 0,4 0,-5 0,5 0,2 0,-5 0,6 0,-3 0,1 0,-2 0,0 0,-4 0,5 0,-2 0,0-3,0 2,1-2,0 3,0 0,-1-4,0 3,0-2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2:18.338"/>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8,'48'-4,"-5"1,-21 3,-3 0,10 0,-5 0,6 0,-6 0,4 0,-9 0,9 0,-4 0,1 0,3 0,-9 0,9 0,-4 0,1 0,9 0,-2 0,6 0,4 0,-4 0,6 0,-6 0,-2 0,-6 0,0 0,-1 0,1 0,0 0,-1 0,1 0,-1 0,8 0,-6 0,11 0,-10 0,4 0,-7 0,7 0,-4 0,4 0,0 0,2 0,6 0,0 0,0 0,-6 0,4 0,-4 0,6 0,-6 0,-2 0,-6 0,-1 0,1 0,0 0,-1 0,1 0,0 0,-1 0,1 0,0 0,6 0,-5 0,5 0,0 0,-4 0,4 0,0 0,-5 0,5 0,-6 0,6 0,-5 0,5 0,-6 0,0 0,-1 0,1 0,-6 0,5 0,-11 0,5 0,-5 0,-1 0,6 0,-4 0,3 0,-4 0,-1 0,1 0,4 0,-3 0,4 0,-6 0,1 0,5 0,1 0,0 0,-1 0,0 0,-4 0,4 0,0 0,-5 0,5 0,-5 0,4 0,-3 0,4 0,-10 0,3 0,-3 0,3 0,0 0,-1 0,1 0,0 0,-1 0,0 0,0 0,0 0,0 0,1 0,-2 0,1 0,-1 0,1 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8:44.49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1,'67'0,"-18"0,-8 0,-16 0,16 0,-4 0,14 0,-6 0,4 0,2 0,-6 0,12 0,-12 0,6 0,-8 0,0 0,-6 0,5 0,-12 0,11 0,-10 0,11 0,-5 0,-1 0,6 0,-5 0,0 0,-3 0,2 0,-11 0,9 0,-16 0,4 0,-5 0,-1 0,4 0,-4 0,3 0,-4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2:25.070"/>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0,'65'0,"3"0,-10 0,-19 0,53 0,-60 0,36 0,-23 0,9 0,15 0,-13 0,4 0,-16 0,8 0,-6 0,13 0,-13 0,6 0,-8 0,0 0,0 0,-6 0,5 0,-5 0,-1 0,6 0,-6 0,1 0,-2 0,-6 0,-1 0,1 0,0 0,-1 0,1 0,0 0,6 0,2 0,6 0,-7 0,13 0,-10 0,12 0,-8 0,0 0,-6 0,5 0,-6 0,1 0,5 0,-6 0,8 0,-1 0,-6 0,4 0,-4 0,6 0,0 0,0 0,1 0,-1 0,-7 0,6 0,-12 0,5 0,-12 0,-1 0,-6 0,6 0,-8 0,7 0,-9 0,4 0,0 0,1 0,-5 0,3 0,-3 0,5 0,-1 0,1 0,-1 0,0 0,1 0,-1 0,1 0,-1 0,-4 0,3 0,-3 0,4 0,0 0,-5 0,11 0,-13 0,9 0,-4 0,-5 0,10 0,-8 0,4 0,-1 0,0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2:27.616"/>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34,'72'0,"-26"0,11 0,-17 0,6 0,13 0,-12 0,12 0,-6 0,8 0,0 0,9 0,1 0,1 0,-3 0,1 0,-7 0,6 0,-8 0,0 0,-1 0,-6 0,-3 0,1 0,-6 0,5 0,-7-10,0 7,0-6,0 9,1 0,-1 0,7 0,3 0,7 0,-1 0,1 0,-7 0,5 0,-13-5,5 3,-13-2,4 4,-4 0,6 0,0 0,0 0,1 0,-1 0,0 0,-7 0,-1 0,-6 0,-6 0,-1 0,0 0,-4 0,3 0,-4 0,-1 0,-4 0,4 0,-5 0,5 0,-2 0,6 0,-8 0,6 0,-6 0,1 0,10 0,-14 0,14 0,-7 0,-3 0,5 0,-6 0,0 0,11 0,-9 0,11 0,-13 0,3 0,0 0,3 0,-3 0,0 0,-3 0,8 0,-7 0,1 0,0 0,-3 0,6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5:12:30.532"/>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31,'58'0,"-12"0,-17 0,-5 0,6 0,6 0,1 0,8 0,-1 0,0 0,8 0,1 0,8 0,-8 0,6 0,-13 0,13 0,-13 0,6 0,-8 0,-6 0,4 0,-4 0,0 0,4 0,3 0,2 0,4 0,1 0,1 0,8 0,0 0,0 0,0-6,-8 5,6-4,-13 5,6 0,-8 0,0 0,1 0,-1 0,0 0,7 0,-5 0,6 0,-1 0,-5 0,6 0,-15 0,6 0,-12 0,5 0,0 0,-5 0,0 0,-3 0,-9 0,4 0,-5 0,-5 0,3 0,0 0,-2 0,6 0,-7-4,0 3,11-3,-9 4,16 0,-12 0,9 0,-4 0,0 0,5 0,-5 0,6 0,-1 0,-5 0,5-4,-10 2,9-2,-9 4,4 0,-6 0,0 0,1 0,-5 0,3 0,-4 0,4 0,-1 0,1 0,-1 0,0 0,0 0,-1 0,1 0,-1 0,1 0,-1 0,1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9T14:09:16.547"/>
    </inkml:context>
    <inkml:brush xml:id="br0">
      <inkml:brushProperty name="width" value="0.2" units="cm"/>
      <inkml:brushProperty name="height" value="0.2" units="cm"/>
      <inkml:brushProperty name="color" value="#FFFFFF"/>
    </inkml:brush>
  </inkml:definitions>
  <inkml:trace contextRef="#ctx0" brushRef="#br0">0 0 24575,'0'0'0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9T14:09:19.837"/>
    </inkml:context>
    <inkml:brush xml:id="br0">
      <inkml:brushProperty name="width" value="0.2" units="cm"/>
      <inkml:brushProperty name="height" value="0.2" units="cm"/>
      <inkml:brushProperty name="color" value="#FFFFFF"/>
    </inkml:brush>
  </inkml:definitions>
  <inkml:trace contextRef="#ctx0" brushRef="#br0">0 1 24575,'18'0'0,"0"0"0,-7 0 0,4 0 0,0 0 0,0 0 0,-1 0 0,-3 0 0,3 0 0,-3 0 0,4 0 0,-4 0 0,-1 0 0,0 0 0,-2 0 0,2 0 0,-4 0 0,1 0 0,-1 0 0,0 0 0,1 0 0,-1 0 0,1 0 0,-1 0 0,1 0 0,-1 0 0,0 0 0,1 0 0,-1 0 0,0 0 0,0 0 0,0 0 0,0 0 0,1 0 0,-1 0 0,0 0 0,0 0 0,0 0 0,0 0 0,1 0 0,-1 0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9T14:09:24.703"/>
    </inkml:context>
    <inkml:brush xml:id="br0">
      <inkml:brushProperty name="width" value="0.2" units="cm"/>
      <inkml:brushProperty name="height" value="0.2" units="cm"/>
      <inkml:brushProperty name="color" value="#FFFFFF"/>
    </inkml:brush>
  </inkml:definitions>
  <inkml:trace contextRef="#ctx0" brushRef="#br0">0 1 24575,'17'0'0,"-3"0"0,-7 0 0,-1 0 0,0 0 0,1 0 0,-1 0 0,0 0 0,0 0 0,1 0 0,-1 0 0,0 0 0,1 0 0,-1 0 0,0 0 0,0 0 0,0 0 0,1 0 0,-1 0 0,0 0 0,1 0 0,-1 0 0,0 0 0,1 0 0,-1 0 0,0 0 0,0 0 0,0 0 0,0 0 0,0 0 0,0 0 0,0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3:50:20.21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1,'66'0,"-4"0,-42 0,4 0,-6 0,7 0,-6 0,6 0,-1 0,1 0,7 0,-1 0,7 0,-10 0,15 0,-15 0,17 0,-12 0,5 0,-7 0,1 0,-1 0,0 0,1 0,-1 0,0 0,1 0,-1 0,1 0,-7 0,5 0,-4 0,5 0,1 0,-1 0,1 0,-1 0,0 0,1 0,6 0,-11 0,10 0,-11 0,-1 0,-1 0,-5 0,-1 0,7 0,-6 0,6 0,-7 0,0 0,1 0,-5 0,3 0,0 0,2 0,-1 0,-1 0,-4 0,4 0,-1 0,0 3,-1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20T13:50:41.78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40 85,'0'43,"0"1,0-29,0 14,0-8,0 5,0-1,0-1,0-4,0 4,0 0,0-4,0 10,0-10,0 10,0-4,0 5,0 1,0-1,0 1,0-1,0 8,0-6,0 5,0 1,0-6,0 5,0-6,0-1,0 1,0-1,0 0,0 1,0-1,0 1,0-1,0 1,0-1,0 1,0-6,0 10,0-8,0 10,5-6,-4-1,4 7,-5-5,0 5,0-6,4-1,-2 1,2-1,-4 1,5-1,-4 1,8-1,-8 1,4-1,-5-5,0 4,0-4,4-1,-3 6,3-11,-4 10,0-5,0 1,0 4,0-10,0 10,0-4,0 6,5-1,-4 0,4 1,-5-1,0 1,0-1,0 1,0-1,0 1,0-1,0 8,0-6,0 5,0-6,4-1,-3 1,4-7,-5 6,0-6,0 1,0 4,0-10,5 10,-4-4,3 0,-4 4,0-4,5 5,-4 1,9 6,-9-5,4 6,1-1,-5-5,4 12,-5-5,0 0,0 6,0-13,0 5,0 0,0-4,0 4,0 0,0-4,0 11,0-5,0 0,0 5,0-5,0 0,0 5,0-12,0 12,0-12,0 6,0-1,0-5,0 6,0-8,0 7,0-4,0 4,0-7,0 1,0-1,0 1,0-6,0 4,-5-5,4 7,-3-1,4 1,-5-1,4 1,-9 6,9-5,-5 13,2-13,2 5,-7 1,7-6,-3 5,5-6,0-1,0 1,0 6,-5-5,4 5,-4-6,5-1,0-5,0 4,0-10,0 10,0-10,0 5,0-1,0 2,0 0,0 10,0-8,0 10,0 1,0-6,0 12,0-5,0 0,0 5,0-12,0 13,0-6,0 0,0-2,0-7,0 1,0-6,0 4,0-10,0 10,0-10,0 10,0-10,0 10,0-4,0 5,0 1,0 6,0-5,0 6,0-1,0-5,0 5,0 1,0-6,-4 5,3 0,-4-4,0 4,4-7,-8 1,8-6,-9 4,9-10,-3 9,-1-9,4 11,-7-11,7 4,-3 0,4-4,-4 4,3 1,-3-5,4 4,-5 0,4-4,-4 4,5-5,0-1,-4 1,3 0,-3-6,4 5,0-4,0 4,0 1,0-1,0 1,0 5,0 2,0 6,0-7,0 5,0-4,0 0,0 4,0-4,0 5,0 1,0-7,0 12,0-9,0 10,0 0,0-4,0 11,0-12,0 5,0-12,0-2,0-5,0-1,0 1,0 0,0-6,0 5,3-1,2-2,-1 5,3-7,-2 3,13-7,-3-2,10-11,-7 3,-4-3,2 4,-2-4,2 3,1-7,-1 7,0-3,0 1,-1-1,1-4,-1 4,1-3,-5-1,0-4,-3-3,0 1,-4-1,-1-1,-3-1,0-8,0-7,0-16,0-1,0-5,0 0,0-3,0-7,0 7,0 3,0 7,0 7,0 2,0 6,0 1,0 5,0 2,0 6,0-1,0 6,0-11,0 9,0-9,0 6,0-7,0 6,0-6,0 7,0-1,0 1,0 0,0-1,0 1,0-1,0 1,0 0,0-1,0 1,0-1,0-5,0 4,0 1,0 1,0 5,0-6,0 1,0-1,0 1,0 0,0-7,0 5,0-4,0 6,0-1,0 1,0 0,0-1,0 1,0-1,0 1,0 4,0-3,0 3,0-8,0 7,0-5,0 2,0 4,0-7,0 4,0 2,0-6,0 7,0 0,0-11,0 14,0-15,0 13,0-1,0-12,0 10,0-10,0 2,0 4,0-10,0 10,0-10,0 4,0 1,0-5,0 10,0-10,0 10,0-10,0 5,0-7,-4 1,2 0,-2-1,4 1,0-1,0 1,0 0,0-1,0 1,0 0,0-1,0 1,0 0,-5-7,3 4,-3 2,5 2,0 5,0-7,0 1,0-14,0 3,-4-13,3 14,-3-12,4 24,0-15,0 24,0-10,0 10,0-10,0 10,0-12,-5 6,4-2,-4-2,5 10,0-10,0 4,0-12,-4 5,2-25,-2 1,-1-14,4-6,-9 6,9-1,-5 3,6-23,0 37,0-19,0 34,0-7,0 3,0-1,0 14,0-8,0 6,0-32,0 26,0-26,0 32,-4-28,3 24,-3-16,4 21,0-27,0-7,0-7,0-23,0 42,0-20,0 34,0-5,0 5,0-7,0 7,0 2,0 7,0-7,0-23,0 8,0-9,0 20,0-6,0 10,0-10,0 23,0-5,0-4,0 1,0-1,0 4,0 10,0-10,0 10,0-10,0 10,0-10,0 5,0-1,0-4,0 5,0-7,0-7,0 11,0-10,0 18,0-4,0 5,0-5,0 4,0-28,0 17,0-13,0 20,0-1,0 6,0-6,0 1,0 4,0-4,0 6,0 4,0-3,0 3,0-4,0-1,0 1,0-1,0 1,0 0,0-1,0 1,0-1,0 6,0-5,0-34,0 18,0-24,0 34,0-13,0 14,0-15,0 16,0 3,0-3,0 4,0-1,0 5,0-3,0 0,0 2,0-5,0 3,0 4,0-8,0 7,0 0,0-7,0 7,0-4,0 2,0 3,0-4,0-4,0 2,0-6,0 10,0-13,0 14,0-7,0 2,0 10,0-14,0 10,0-3,0-3,0 6,0-6,0-27,0 30,0-21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8:45.56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1,'113'0,"-3"0,-11 0,0 0,0 0,1 0,-11 0,8 0,-32 0,2 0,-8 0,-12 0,6 0,-18 0,-11 0,-2 0,-9 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8:46.58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0,'99'0,"-28"0,2 0,-12 0,1 0,13 0,2 0,3 0,-2 0,-10 0,0 0,2 0,-4 0,26 0,0 0,-51 0,11 0,-22 0,-11 0,-3 0,-4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8:47.6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1,'98'0,"17"0,-23 0,-33 0,2 0,51 0,-10 0,-41 0,-4 0,4 0,23 0,-38 0,6 0,-13 0,-15 0,-3 0,-2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8:48.7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8,'77'-4,"1"1,20 3,5 0,-38 0,3 0,-1 0,2 0,5 0,0 0,-4 0,-3 0,25 0,0 0,-45 0,14 0,-10 0,-20 0,-7 0,-12 0,-5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9:06.580"/>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7,'71'-4,"-15"1,-16 3,-20 0,13 0,-15 0,4 0,-6 0,2 0,5 0,-8 0,8 0,-8 0,1 0,6 0,-6 0,3 0,-1 0,0 0,0 0,2 0,-3 0,2 0,1 0,-3 0,2 0,1 0,-5 0,3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9:09.710"/>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0,'63'0,"-12"0,-23 0,-5 0,5 0,1 0,-5 0,10 0,-13 0,6 0,-10 0,5 0,-7 0,6 0,-5 0,5 0,0 0,-3 0,0 0,-1 0,3 0,-4 0,2 0,-3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9T13:29:12.211"/>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1,'53'0,"-5"0,-13 0,-4 0,-1 0,-2 0,-10 0,4 0,-5 0,5 0,-8 0,8 0,-5 0,1 0,5 0,-6 0,0 0,6 0,-9 0,6 0,1 0,-7 0,10 0,-4 0,-6 0,11 0,-14 0,8 0,2 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7B447-5DDE-462B-8A0D-CEF49CFE499A}" type="datetimeFigureOut">
              <a:rPr lang="fr-CA" smtClean="0"/>
              <a:t>19-08-16</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8ECE5-8A3F-45F4-A476-C714F37BBF81}" type="slidenum">
              <a:rPr lang="fr-CA" smtClean="0"/>
              <a:t>‹#›</a:t>
            </a:fld>
            <a:endParaRPr lang="fr-CA"/>
          </a:p>
        </p:txBody>
      </p:sp>
    </p:spTree>
    <p:extLst>
      <p:ext uri="{BB962C8B-B14F-4D97-AF65-F5344CB8AC3E}">
        <p14:creationId xmlns:p14="http://schemas.microsoft.com/office/powerpoint/2010/main" val="3184883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6763"/>
            <a:ext cx="5486400" cy="3086100"/>
          </a:xfrm>
        </p:spPr>
      </p:sp>
      <p:sp>
        <p:nvSpPr>
          <p:cNvPr id="3" name="Notes Placeholder 2"/>
          <p:cNvSpPr>
            <a:spLocks noGrp="1"/>
          </p:cNvSpPr>
          <p:nvPr>
            <p:ph type="body" idx="1"/>
          </p:nvPr>
        </p:nvSpPr>
        <p:spPr>
          <a:xfrm>
            <a:off x="685800" y="4400550"/>
            <a:ext cx="5486400" cy="4119506"/>
          </a:xfrm>
        </p:spPr>
        <p:txBody>
          <a:bodyPr/>
          <a:lstStyle/>
          <a:p>
            <a:r>
              <a:rPr lang="en-US" sz="1800" dirty="0"/>
              <a:t>Good afternoon everyone, thank you for having us!</a:t>
            </a:r>
          </a:p>
          <a:p>
            <a:r>
              <a:rPr lang="en-US" sz="1800" dirty="0"/>
              <a:t> </a:t>
            </a:r>
          </a:p>
          <a:p>
            <a:pPr marL="171450" indent="-171450">
              <a:buFont typeface="Wingdings" pitchFamily="2" charset="2"/>
              <a:buChar char="Ø"/>
            </a:pPr>
            <a:r>
              <a:rPr lang="en-US" sz="1800" dirty="0"/>
              <a:t> So its been around 2 weeks since we last met. </a:t>
            </a:r>
          </a:p>
          <a:p>
            <a:endParaRPr lang="en-US" sz="1800" dirty="0"/>
          </a:p>
          <a:p>
            <a:pPr marL="171450" indent="-171450">
              <a:buFont typeface="Wingdings" pitchFamily="2" charset="2"/>
              <a:buChar char="Ø"/>
            </a:pPr>
            <a:r>
              <a:rPr lang="en-US" sz="1800" dirty="0"/>
              <a:t> Ending our last meeting, we had defined what the main objectives for today were and what we were going to be working on up till now, which overall regarded exploring the AISEC database, understanding how the first steps of the matchability algorithm would work and how we would go about getting setup for further iterations. </a:t>
            </a:r>
          </a:p>
          <a:p>
            <a:endParaRPr lang="en-US" sz="1800" dirty="0"/>
          </a:p>
          <a:p>
            <a:pPr marL="171450" indent="-171450">
              <a:buFont typeface="Wingdings" pitchFamily="2" charset="2"/>
              <a:buChar char="Ø"/>
            </a:pPr>
            <a:r>
              <a:rPr lang="en-US" sz="1800" dirty="0"/>
              <a:t> So let’s dive into it right now.</a:t>
            </a:r>
          </a:p>
          <a:p>
            <a:pPr marL="171450" indent="-171450">
              <a:buFont typeface="Wingdings" pitchFamily="2" charset="2"/>
              <a:buChar char="Ø"/>
            </a:pPr>
            <a:endParaRPr lang="en-US" dirty="0"/>
          </a:p>
          <a:p>
            <a:pPr marL="171450" indent="-171450">
              <a:buFont typeface="Wingdings" pitchFamily="2" charset="2"/>
              <a:buChar char="Ø"/>
            </a:pPr>
            <a:endParaRPr lang="en-US" dirty="0"/>
          </a:p>
        </p:txBody>
      </p:sp>
      <p:sp>
        <p:nvSpPr>
          <p:cNvPr id="4" name="Slide Number Placeholder 3"/>
          <p:cNvSpPr>
            <a:spLocks noGrp="1"/>
          </p:cNvSpPr>
          <p:nvPr>
            <p:ph type="sldNum" sz="quarter" idx="5"/>
          </p:nvPr>
        </p:nvSpPr>
        <p:spPr/>
        <p:txBody>
          <a:bodyPr/>
          <a:lstStyle/>
          <a:p>
            <a:fld id="{6E08ECE5-8A3F-45F4-A476-C714F37BBF81}" type="slidenum">
              <a:rPr lang="fr-CA" smtClean="0"/>
              <a:t>1</a:t>
            </a:fld>
            <a:endParaRPr lang="fr-CA"/>
          </a:p>
        </p:txBody>
      </p:sp>
    </p:spTree>
    <p:extLst>
      <p:ext uri="{BB962C8B-B14F-4D97-AF65-F5344CB8AC3E}">
        <p14:creationId xmlns:p14="http://schemas.microsoft.com/office/powerpoint/2010/main" val="3485072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973138"/>
            <a:ext cx="5486400" cy="3086100"/>
          </a:xfrm>
        </p:spPr>
      </p:sp>
      <p:sp>
        <p:nvSpPr>
          <p:cNvPr id="3" name="Notes Placeholder 2"/>
          <p:cNvSpPr>
            <a:spLocks noGrp="1"/>
          </p:cNvSpPr>
          <p:nvPr>
            <p:ph type="body" idx="1"/>
          </p:nvPr>
        </p:nvSpPr>
        <p:spPr/>
        <p:txBody>
          <a:bodyPr/>
          <a:lstStyle/>
          <a:p>
            <a:pPr marL="285750" indent="-285750">
              <a:buFont typeface="Wingdings" pitchFamily="2" charset="2"/>
              <a:buChar char="Ø"/>
            </a:pPr>
            <a:r>
              <a:rPr lang="en-US" sz="1800" dirty="0"/>
              <a:t>Now, here we clearly see that we can establish a correlation between the acceptance rate of an opportunity in a certain country or region with social and economical indicators such as the Human Development Index and the GDP of a country! </a:t>
            </a:r>
          </a:p>
          <a:p>
            <a:endParaRPr lang="en-US" sz="1800" dirty="0"/>
          </a:p>
          <a:p>
            <a:pPr marL="285750" indent="-285750">
              <a:buFont typeface="Wingdings" pitchFamily="2" charset="2"/>
              <a:buChar char="Ø"/>
            </a:pPr>
            <a:r>
              <a:rPr lang="en-US" sz="1800" dirty="0"/>
              <a:t>This will form the basis of the model for further steps.</a:t>
            </a:r>
          </a:p>
          <a:p>
            <a:pPr marL="285750" indent="-285750">
              <a:buFont typeface="Wingdings" pitchFamily="2" charset="2"/>
              <a:buChar char="Ø"/>
            </a:pPr>
            <a:endParaRPr lang="en-US" sz="1800" dirty="0"/>
          </a:p>
          <a:p>
            <a:pPr marL="285750" indent="-285750">
              <a:buFont typeface="Wingdings" pitchFamily="2" charset="2"/>
              <a:buChar char="Ø"/>
            </a:pPr>
            <a:r>
              <a:rPr lang="en-US" sz="1800" dirty="0"/>
              <a:t>Any questions?</a:t>
            </a:r>
          </a:p>
          <a:p>
            <a:pPr marL="285750" indent="-285750">
              <a:buFont typeface="Wingdings" pitchFamily="2" charset="2"/>
              <a:buChar char="Ø"/>
            </a:pPr>
            <a:endParaRPr lang="en-US" sz="1800" dirty="0"/>
          </a:p>
        </p:txBody>
      </p:sp>
      <p:sp>
        <p:nvSpPr>
          <p:cNvPr id="4" name="Slide Number Placeholder 3"/>
          <p:cNvSpPr>
            <a:spLocks noGrp="1"/>
          </p:cNvSpPr>
          <p:nvPr>
            <p:ph type="sldNum" sz="quarter" idx="5"/>
          </p:nvPr>
        </p:nvSpPr>
        <p:spPr/>
        <p:txBody>
          <a:bodyPr/>
          <a:lstStyle/>
          <a:p>
            <a:fld id="{6E08ECE5-8A3F-45F4-A476-C714F37BBF81}" type="slidenum">
              <a:rPr lang="fr-CA" smtClean="0"/>
              <a:t>10</a:t>
            </a:fld>
            <a:endParaRPr lang="fr-CA"/>
          </a:p>
        </p:txBody>
      </p:sp>
    </p:spTree>
    <p:extLst>
      <p:ext uri="{BB962C8B-B14F-4D97-AF65-F5344CB8AC3E}">
        <p14:creationId xmlns:p14="http://schemas.microsoft.com/office/powerpoint/2010/main" val="63979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973138"/>
            <a:ext cx="5486400" cy="3086100"/>
          </a:xfrm>
        </p:spPr>
      </p:sp>
      <p:sp>
        <p:nvSpPr>
          <p:cNvPr id="3" name="Notes Placeholder 2"/>
          <p:cNvSpPr>
            <a:spLocks noGrp="1"/>
          </p:cNvSpPr>
          <p:nvPr>
            <p:ph type="body" idx="1"/>
          </p:nvPr>
        </p:nvSpPr>
        <p:spPr/>
        <p:txBody>
          <a:bodyPr/>
          <a:lstStyle/>
          <a:p>
            <a:pPr marL="285750" indent="-285750">
              <a:buFont typeface="Wingdings" pitchFamily="2" charset="2"/>
              <a:buChar char="Ø"/>
            </a:pPr>
            <a:r>
              <a:rPr lang="en-US" sz="1800" dirty="0"/>
              <a:t>Last point I would like to raise is regarding the different variables listed for an experience/job description.</a:t>
            </a:r>
          </a:p>
          <a:p>
            <a:endParaRPr lang="en-US" sz="1800" dirty="0"/>
          </a:p>
          <a:p>
            <a:pPr marL="285750" indent="-285750">
              <a:buFont typeface="Wingdings" pitchFamily="2" charset="2"/>
              <a:buChar char="Ø"/>
            </a:pPr>
            <a:r>
              <a:rPr lang="en-US" sz="1800" dirty="0"/>
              <a:t>Here, we listed 7 variables which we though would be appropriate and relevant to study, but we would like your input on this. </a:t>
            </a:r>
          </a:p>
          <a:p>
            <a:endParaRPr lang="en-US" sz="1800" dirty="0"/>
          </a:p>
          <a:p>
            <a:pPr marL="285750" indent="-285750">
              <a:buFont typeface="Wingdings" pitchFamily="2" charset="2"/>
              <a:buChar char="Ø"/>
            </a:pPr>
            <a:r>
              <a:rPr lang="en-US" sz="1800" dirty="0"/>
              <a:t>Which should we prioritize? </a:t>
            </a:r>
          </a:p>
          <a:p>
            <a:pPr marL="285750" indent="-285750">
              <a:buFont typeface="Wingdings" pitchFamily="2" charset="2"/>
              <a:buChar char="Ø"/>
            </a:pPr>
            <a:r>
              <a:rPr lang="en-US" sz="1800" dirty="0"/>
              <a:t>What are some other important variables to consider?</a:t>
            </a:r>
          </a:p>
          <a:p>
            <a:pPr marL="285750" indent="-285750">
              <a:buFont typeface="Wingdings" pitchFamily="2" charset="2"/>
              <a:buChar char="Ø"/>
            </a:pPr>
            <a:r>
              <a:rPr lang="en-US" sz="1800" dirty="0"/>
              <a:t>If so, how do should we retrieve them?</a:t>
            </a:r>
          </a:p>
          <a:p>
            <a:pPr marL="285750" indent="-285750">
              <a:buFont typeface="Wingdings" pitchFamily="2" charset="2"/>
              <a:buChar char="Ø"/>
            </a:pPr>
            <a:endParaRPr lang="en-US" sz="1800" dirty="0"/>
          </a:p>
        </p:txBody>
      </p:sp>
      <p:sp>
        <p:nvSpPr>
          <p:cNvPr id="4" name="Slide Number Placeholder 3"/>
          <p:cNvSpPr>
            <a:spLocks noGrp="1"/>
          </p:cNvSpPr>
          <p:nvPr>
            <p:ph type="sldNum" sz="quarter" idx="5"/>
          </p:nvPr>
        </p:nvSpPr>
        <p:spPr/>
        <p:txBody>
          <a:bodyPr/>
          <a:lstStyle/>
          <a:p>
            <a:fld id="{6E08ECE5-8A3F-45F4-A476-C714F37BBF81}" type="slidenum">
              <a:rPr lang="fr-CA" smtClean="0"/>
              <a:t>11</a:t>
            </a:fld>
            <a:endParaRPr lang="fr-CA"/>
          </a:p>
        </p:txBody>
      </p:sp>
    </p:spTree>
    <p:extLst>
      <p:ext uri="{BB962C8B-B14F-4D97-AF65-F5344CB8AC3E}">
        <p14:creationId xmlns:p14="http://schemas.microsoft.com/office/powerpoint/2010/main" val="4235787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95350"/>
            <a:ext cx="5486400" cy="3086100"/>
          </a:xfrm>
        </p:spPr>
      </p:sp>
      <p:sp>
        <p:nvSpPr>
          <p:cNvPr id="3" name="Notes Placeholder 2"/>
          <p:cNvSpPr>
            <a:spLocks noGrp="1"/>
          </p:cNvSpPr>
          <p:nvPr>
            <p:ph type="body" idx="1"/>
          </p:nvPr>
        </p:nvSpPr>
        <p:spPr/>
        <p:txBody>
          <a:bodyPr/>
          <a:lstStyle/>
          <a:p>
            <a:pPr marL="285750" indent="-285750">
              <a:buFont typeface="Wingdings" pitchFamily="2" charset="2"/>
              <a:buChar char="Ø"/>
            </a:pPr>
            <a:r>
              <a:rPr lang="en-US" sz="1800" dirty="0"/>
              <a:t>To wrap it up, we looked at these topics today: </a:t>
            </a:r>
          </a:p>
          <a:p>
            <a:pPr lvl="1"/>
            <a:r>
              <a:rPr lang="en-US" sz="1800" dirty="0"/>
              <a:t>(read slide)</a:t>
            </a:r>
          </a:p>
          <a:p>
            <a:pPr lvl="1"/>
            <a:endParaRPr lang="en-US" sz="1800" dirty="0"/>
          </a:p>
          <a:p>
            <a:pPr marL="285750" indent="-285750">
              <a:buFont typeface="Wingdings" pitchFamily="2" charset="2"/>
              <a:buChar char="Ø"/>
            </a:pPr>
            <a:endParaRPr lang="en-US" sz="1800" dirty="0"/>
          </a:p>
        </p:txBody>
      </p:sp>
      <p:sp>
        <p:nvSpPr>
          <p:cNvPr id="4" name="Slide Number Placeholder 3"/>
          <p:cNvSpPr>
            <a:spLocks noGrp="1"/>
          </p:cNvSpPr>
          <p:nvPr>
            <p:ph type="sldNum" sz="quarter" idx="5"/>
          </p:nvPr>
        </p:nvSpPr>
        <p:spPr/>
        <p:txBody>
          <a:bodyPr/>
          <a:lstStyle/>
          <a:p>
            <a:fld id="{6E08ECE5-8A3F-45F4-A476-C714F37BBF81}" type="slidenum">
              <a:rPr lang="fr-CA" smtClean="0"/>
              <a:t>12</a:t>
            </a:fld>
            <a:endParaRPr lang="fr-CA"/>
          </a:p>
        </p:txBody>
      </p:sp>
    </p:spTree>
    <p:extLst>
      <p:ext uri="{BB962C8B-B14F-4D97-AF65-F5344CB8AC3E}">
        <p14:creationId xmlns:p14="http://schemas.microsoft.com/office/powerpoint/2010/main" val="3244327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2488"/>
            <a:ext cx="5486400" cy="3086100"/>
          </a:xfrm>
        </p:spPr>
      </p:sp>
      <p:sp>
        <p:nvSpPr>
          <p:cNvPr id="3" name="Notes Placeholder 2"/>
          <p:cNvSpPr>
            <a:spLocks noGrp="1"/>
          </p:cNvSpPr>
          <p:nvPr>
            <p:ph type="body" idx="1"/>
          </p:nvPr>
        </p:nvSpPr>
        <p:spPr/>
        <p:txBody>
          <a:bodyPr/>
          <a:lstStyle/>
          <a:p>
            <a:pPr marL="285750" indent="-285750">
              <a:buFont typeface="Wingdings" pitchFamily="2" charset="2"/>
              <a:buChar char="Ø"/>
            </a:pPr>
            <a:r>
              <a:rPr lang="en-US" sz="1800" dirty="0"/>
              <a:t>Finally, here’s what we would need to discuss with you today: (read slide)</a:t>
            </a:r>
          </a:p>
          <a:p>
            <a:pPr marL="285750" indent="-285750">
              <a:buFont typeface="Wingdings" pitchFamily="2" charset="2"/>
              <a:buChar char="Ø"/>
            </a:pPr>
            <a:endParaRPr lang="en-US" sz="1800" dirty="0"/>
          </a:p>
          <a:p>
            <a:pPr marL="285750" indent="-285750">
              <a:buFont typeface="Wingdings" pitchFamily="2" charset="2"/>
              <a:buChar char="Ø"/>
            </a:pPr>
            <a:endParaRPr lang="en-US" sz="1800" dirty="0"/>
          </a:p>
          <a:p>
            <a:pPr marL="285750" indent="-285750">
              <a:buFont typeface="Wingdings" pitchFamily="2" charset="2"/>
              <a:buChar char="Ø"/>
            </a:pPr>
            <a:endParaRPr lang="en-US" sz="1800" dirty="0"/>
          </a:p>
          <a:p>
            <a:pPr marL="285750" indent="-285750">
              <a:buFont typeface="Wingdings" pitchFamily="2" charset="2"/>
              <a:buChar char="Ø"/>
            </a:pPr>
            <a:r>
              <a:rPr lang="en-US" sz="1800" dirty="0"/>
              <a:t>Thank you for your time! </a:t>
            </a:r>
          </a:p>
          <a:p>
            <a:pPr marL="285750" indent="-285750">
              <a:buFont typeface="Wingdings" pitchFamily="2" charset="2"/>
              <a:buChar char="Ø"/>
            </a:pPr>
            <a:endParaRPr lang="en-US" sz="1800" dirty="0"/>
          </a:p>
        </p:txBody>
      </p:sp>
      <p:sp>
        <p:nvSpPr>
          <p:cNvPr id="4" name="Slide Number Placeholder 3"/>
          <p:cNvSpPr>
            <a:spLocks noGrp="1"/>
          </p:cNvSpPr>
          <p:nvPr>
            <p:ph type="sldNum" sz="quarter" idx="5"/>
          </p:nvPr>
        </p:nvSpPr>
        <p:spPr/>
        <p:txBody>
          <a:bodyPr/>
          <a:lstStyle/>
          <a:p>
            <a:fld id="{6E08ECE5-8A3F-45F4-A476-C714F37BBF81}" type="slidenum">
              <a:rPr lang="fr-CA" smtClean="0"/>
              <a:t>13</a:t>
            </a:fld>
            <a:endParaRPr lang="fr-CA"/>
          </a:p>
        </p:txBody>
      </p:sp>
    </p:spTree>
    <p:extLst>
      <p:ext uri="{BB962C8B-B14F-4D97-AF65-F5344CB8AC3E}">
        <p14:creationId xmlns:p14="http://schemas.microsoft.com/office/powerpoint/2010/main" val="1137904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09625"/>
            <a:ext cx="5486400" cy="3086100"/>
          </a:xfrm>
        </p:spPr>
      </p:sp>
      <p:sp>
        <p:nvSpPr>
          <p:cNvPr id="3" name="Notes Placeholder 2"/>
          <p:cNvSpPr>
            <a:spLocks noGrp="1"/>
          </p:cNvSpPr>
          <p:nvPr>
            <p:ph type="body" idx="1"/>
          </p:nvPr>
        </p:nvSpPr>
        <p:spPr>
          <a:xfrm>
            <a:off x="685800" y="4400550"/>
            <a:ext cx="5486400" cy="4065718"/>
          </a:xfrm>
        </p:spPr>
        <p:txBody>
          <a:bodyPr/>
          <a:lstStyle/>
          <a:p>
            <a:pPr marL="285750" indent="-285750">
              <a:buFont typeface="Wingdings" pitchFamily="2" charset="2"/>
              <a:buChar char="Ø"/>
            </a:pPr>
            <a:r>
              <a:rPr lang="en-US" sz="1800" dirty="0"/>
              <a:t>So the plan is the following: we’ll briefly skim over the main data cleaning procedures that were necessary to start analyzing the data before jumping into the core manipulations that were carried out and then finally look at the descriptive analysis of the results produced.</a:t>
            </a:r>
          </a:p>
          <a:p>
            <a:endParaRPr lang="en-US" sz="1800" dirty="0"/>
          </a:p>
          <a:p>
            <a:pPr marL="285750" indent="-285750">
              <a:buFont typeface="Wingdings" pitchFamily="2" charset="2"/>
              <a:buChar char="Ø"/>
            </a:pPr>
            <a:r>
              <a:rPr lang="en-US" sz="1800" dirty="0"/>
              <a:t>So quickly hitting those bullet points, in terms of cleaning we tackled the following… (on slide)</a:t>
            </a:r>
          </a:p>
          <a:p>
            <a:endParaRPr lang="en-US" sz="1800" dirty="0"/>
          </a:p>
          <a:p>
            <a:pPr marL="285750" indent="-285750">
              <a:buFont typeface="Wingdings" pitchFamily="2" charset="2"/>
              <a:buChar char="Ø"/>
            </a:pPr>
            <a:r>
              <a:rPr lang="en-US" sz="1800" dirty="0"/>
              <a:t>For the manipulations, (on slide)</a:t>
            </a:r>
          </a:p>
          <a:p>
            <a:endParaRPr lang="en-US" sz="1800" dirty="0"/>
          </a:p>
          <a:p>
            <a:pPr marL="285750" indent="-285750">
              <a:buFont typeface="Wingdings" pitchFamily="2" charset="2"/>
              <a:buChar char="Ø"/>
            </a:pPr>
            <a:r>
              <a:rPr lang="en-US" sz="1800" dirty="0"/>
              <a:t>And lastly, but most importantly, (on slide)</a:t>
            </a:r>
          </a:p>
          <a:p>
            <a:pPr marL="285750" indent="-285750">
              <a:buFont typeface="Wingdings" pitchFamily="2" charset="2"/>
              <a:buChar char="Ø"/>
            </a:pPr>
            <a:endParaRPr lang="en-US" sz="1800" dirty="0"/>
          </a:p>
          <a:p>
            <a:endParaRPr lang="en-US" sz="1800" dirty="0"/>
          </a:p>
          <a:p>
            <a:endParaRPr lang="en-US" sz="1800" dirty="0"/>
          </a:p>
        </p:txBody>
      </p:sp>
      <p:sp>
        <p:nvSpPr>
          <p:cNvPr id="4" name="Slide Number Placeholder 3"/>
          <p:cNvSpPr>
            <a:spLocks noGrp="1"/>
          </p:cNvSpPr>
          <p:nvPr>
            <p:ph type="sldNum" sz="quarter" idx="5"/>
          </p:nvPr>
        </p:nvSpPr>
        <p:spPr/>
        <p:txBody>
          <a:bodyPr/>
          <a:lstStyle/>
          <a:p>
            <a:fld id="{6E08ECE5-8A3F-45F4-A476-C714F37BBF81}" type="slidenum">
              <a:rPr lang="fr-CA" smtClean="0"/>
              <a:t>2</a:t>
            </a:fld>
            <a:endParaRPr lang="fr-CA"/>
          </a:p>
        </p:txBody>
      </p:sp>
    </p:spTree>
    <p:extLst>
      <p:ext uri="{BB962C8B-B14F-4D97-AF65-F5344CB8AC3E}">
        <p14:creationId xmlns:p14="http://schemas.microsoft.com/office/powerpoint/2010/main" val="546252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87400"/>
            <a:ext cx="5486400" cy="3086100"/>
          </a:xfrm>
        </p:spPr>
      </p:sp>
      <p:sp>
        <p:nvSpPr>
          <p:cNvPr id="3" name="Notes Placeholder 2"/>
          <p:cNvSpPr>
            <a:spLocks noGrp="1"/>
          </p:cNvSpPr>
          <p:nvPr>
            <p:ph type="body" idx="1"/>
          </p:nvPr>
        </p:nvSpPr>
        <p:spPr/>
        <p:txBody>
          <a:bodyPr/>
          <a:lstStyle/>
          <a:p>
            <a:pPr marL="285750" indent="-285750">
              <a:buFont typeface="Wingdings" pitchFamily="2" charset="2"/>
              <a:buChar char="Ø"/>
            </a:pPr>
            <a:r>
              <a:rPr lang="en-US" sz="1800" dirty="0"/>
              <a:t>Very briefly, the data cleaning was focused on three main aspects: filtering absurd opening numbers, formatting date fields, and evaluating inconsistent null types in the database.</a:t>
            </a:r>
          </a:p>
          <a:p>
            <a:endParaRPr lang="en-US" sz="1800" dirty="0"/>
          </a:p>
          <a:p>
            <a:pPr marL="285750" indent="-285750">
              <a:buFont typeface="Wingdings" pitchFamily="2" charset="2"/>
              <a:buChar char="Ø"/>
            </a:pPr>
            <a:r>
              <a:rPr lang="en-US" sz="1800" dirty="0"/>
              <a:t>Overall, these were standard procedures so won’t spend too much time on this… Although it would be nice if your web developers took a little more time and energy to validate and format the data inputs ;)</a:t>
            </a:r>
          </a:p>
        </p:txBody>
      </p:sp>
      <p:sp>
        <p:nvSpPr>
          <p:cNvPr id="4" name="Slide Number Placeholder 3"/>
          <p:cNvSpPr>
            <a:spLocks noGrp="1"/>
          </p:cNvSpPr>
          <p:nvPr>
            <p:ph type="sldNum" sz="quarter" idx="5"/>
          </p:nvPr>
        </p:nvSpPr>
        <p:spPr/>
        <p:txBody>
          <a:bodyPr/>
          <a:lstStyle/>
          <a:p>
            <a:fld id="{6E08ECE5-8A3F-45F4-A476-C714F37BBF81}" type="slidenum">
              <a:rPr lang="fr-CA" smtClean="0"/>
              <a:t>3</a:t>
            </a:fld>
            <a:endParaRPr lang="fr-CA"/>
          </a:p>
        </p:txBody>
      </p:sp>
    </p:spTree>
    <p:extLst>
      <p:ext uri="{BB962C8B-B14F-4D97-AF65-F5344CB8AC3E}">
        <p14:creationId xmlns:p14="http://schemas.microsoft.com/office/powerpoint/2010/main" val="2669089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23900"/>
            <a:ext cx="5486400" cy="3086100"/>
          </a:xfrm>
        </p:spPr>
      </p:sp>
      <p:sp>
        <p:nvSpPr>
          <p:cNvPr id="3" name="Notes Placeholder 2"/>
          <p:cNvSpPr>
            <a:spLocks noGrp="1"/>
          </p:cNvSpPr>
          <p:nvPr>
            <p:ph type="body" idx="1"/>
          </p:nvPr>
        </p:nvSpPr>
        <p:spPr/>
        <p:txBody>
          <a:bodyPr/>
          <a:lstStyle/>
          <a:p>
            <a:pPr marL="285750" indent="-285750">
              <a:buFont typeface="Wingdings" pitchFamily="2" charset="2"/>
              <a:buChar char="Ø"/>
            </a:pPr>
            <a:r>
              <a:rPr lang="en-US" sz="1800" dirty="0"/>
              <a:t>So just to top off this discussion about data cleaning, which is far too captivating ;) … here are some examples of cleaning required for the number of openings and for the date formats...</a:t>
            </a:r>
          </a:p>
          <a:p>
            <a:endParaRPr lang="en-US" sz="1800" dirty="0"/>
          </a:p>
          <a:p>
            <a:pPr marL="285750" indent="-285750">
              <a:buFont typeface="Wingdings" pitchFamily="2" charset="2"/>
              <a:buChar char="Ø"/>
            </a:pPr>
            <a:r>
              <a:rPr lang="en-US" sz="1800" dirty="0"/>
              <a:t> Any questions? </a:t>
            </a:r>
          </a:p>
        </p:txBody>
      </p:sp>
      <p:sp>
        <p:nvSpPr>
          <p:cNvPr id="4" name="Slide Number Placeholder 3"/>
          <p:cNvSpPr>
            <a:spLocks noGrp="1"/>
          </p:cNvSpPr>
          <p:nvPr>
            <p:ph type="sldNum" sz="quarter" idx="5"/>
          </p:nvPr>
        </p:nvSpPr>
        <p:spPr/>
        <p:txBody>
          <a:bodyPr/>
          <a:lstStyle/>
          <a:p>
            <a:fld id="{6E08ECE5-8A3F-45F4-A476-C714F37BBF81}" type="slidenum">
              <a:rPr lang="fr-CA" smtClean="0"/>
              <a:t>4</a:t>
            </a:fld>
            <a:endParaRPr lang="fr-CA"/>
          </a:p>
        </p:txBody>
      </p:sp>
    </p:spTree>
    <p:extLst>
      <p:ext uri="{BB962C8B-B14F-4D97-AF65-F5344CB8AC3E}">
        <p14:creationId xmlns:p14="http://schemas.microsoft.com/office/powerpoint/2010/main" val="1619216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95313"/>
            <a:ext cx="5486400" cy="3086100"/>
          </a:xfrm>
        </p:spPr>
      </p:sp>
      <p:sp>
        <p:nvSpPr>
          <p:cNvPr id="3" name="Notes Placeholder 2"/>
          <p:cNvSpPr>
            <a:spLocks noGrp="1"/>
          </p:cNvSpPr>
          <p:nvPr>
            <p:ph type="body" idx="1"/>
          </p:nvPr>
        </p:nvSpPr>
        <p:spPr>
          <a:xfrm>
            <a:off x="685800" y="3994467"/>
            <a:ext cx="5486400" cy="4690745"/>
          </a:xfrm>
        </p:spPr>
        <p:txBody>
          <a:bodyPr/>
          <a:lstStyle/>
          <a:p>
            <a:pPr marL="285750" indent="-285750">
              <a:buFont typeface="Wingdings" pitchFamily="2" charset="2"/>
              <a:buChar char="Ø"/>
            </a:pPr>
            <a:r>
              <a:rPr lang="en-US" sz="1600" dirty="0"/>
              <a:t>Alright so moving down to the core data manipulations. The idea, as part of the main objective for today’s meeting regarding the exploration and descriptive analysis of the database in preparation for the matchability algorithm, was to merge the opportunities and the applications tables into one and to extrapolate additional variables which would be of strong interest.</a:t>
            </a:r>
          </a:p>
          <a:p>
            <a:endParaRPr lang="en-US" sz="1600" dirty="0"/>
          </a:p>
          <a:p>
            <a:pPr marL="285750" indent="-285750">
              <a:buFont typeface="Wingdings" pitchFamily="2" charset="2"/>
              <a:buChar char="Ø"/>
            </a:pPr>
            <a:r>
              <a:rPr lang="en-US" sz="1600" dirty="0"/>
              <a:t>In other words, for each opportunity, we stored the number of accepted applicants, the basic opportunity description and derived other variables which I’ll present to you in just a second. </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  This merge was very useful to represent the acceptance rate of experiences around the world relative to the region. We’ll come back to this shortly.</a:t>
            </a:r>
          </a:p>
        </p:txBody>
      </p:sp>
      <p:sp>
        <p:nvSpPr>
          <p:cNvPr id="4" name="Slide Number Placeholder 3"/>
          <p:cNvSpPr>
            <a:spLocks noGrp="1"/>
          </p:cNvSpPr>
          <p:nvPr>
            <p:ph type="sldNum" sz="quarter" idx="5"/>
          </p:nvPr>
        </p:nvSpPr>
        <p:spPr/>
        <p:txBody>
          <a:bodyPr/>
          <a:lstStyle/>
          <a:p>
            <a:fld id="{6E08ECE5-8A3F-45F4-A476-C714F37BBF81}" type="slidenum">
              <a:rPr lang="fr-CA" smtClean="0"/>
              <a:t>5</a:t>
            </a:fld>
            <a:endParaRPr lang="fr-CA"/>
          </a:p>
        </p:txBody>
      </p:sp>
    </p:spTree>
    <p:extLst>
      <p:ext uri="{BB962C8B-B14F-4D97-AF65-F5344CB8AC3E}">
        <p14:creationId xmlns:p14="http://schemas.microsoft.com/office/powerpoint/2010/main" val="1497626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349250"/>
            <a:ext cx="5486400" cy="3086100"/>
          </a:xfrm>
        </p:spPr>
      </p:sp>
      <p:sp>
        <p:nvSpPr>
          <p:cNvPr id="3" name="Notes Placeholder 2"/>
          <p:cNvSpPr>
            <a:spLocks noGrp="1"/>
          </p:cNvSpPr>
          <p:nvPr>
            <p:ph type="body" idx="1"/>
          </p:nvPr>
        </p:nvSpPr>
        <p:spPr>
          <a:xfrm>
            <a:off x="685800" y="3579086"/>
            <a:ext cx="5486400" cy="5214918"/>
          </a:xfrm>
        </p:spPr>
        <p:txBody>
          <a:bodyPr/>
          <a:lstStyle/>
          <a:p>
            <a:pPr marL="285750" indent="-285750">
              <a:buFont typeface="Wingdings" pitchFamily="2" charset="2"/>
              <a:buChar char="Ø"/>
            </a:pPr>
            <a:r>
              <a:rPr lang="en-US" sz="1400" dirty="0"/>
              <a:t>So visually here we interpret the meaning of the newly created variables.</a:t>
            </a:r>
          </a:p>
          <a:p>
            <a:endParaRPr lang="en-US" sz="1400" dirty="0"/>
          </a:p>
          <a:p>
            <a:pPr marL="285750" indent="-285750">
              <a:buFont typeface="Wingdings" pitchFamily="2" charset="2"/>
              <a:buChar char="Ø"/>
            </a:pPr>
            <a:r>
              <a:rPr lang="en-US" sz="1400" dirty="0"/>
              <a:t>Two interesting new variables, although mathematically relatively simple to obtain, are the experience_timeframe_rigidness and the hot_days_intersection.</a:t>
            </a:r>
          </a:p>
          <a:p>
            <a:endParaRPr lang="en-US" sz="1400" dirty="0"/>
          </a:p>
          <a:p>
            <a:pPr marL="285750" indent="-285750">
              <a:buFont typeface="Wingdings" pitchFamily="2" charset="2"/>
              <a:buChar char="Ø"/>
            </a:pPr>
            <a:r>
              <a:rPr lang="en-US" sz="1400" dirty="0"/>
              <a:t>The first describes how restricted the timeframe of the experience is, by comparing what the ratio between the maximum duration and the actual duration. For example, an internship starting on the 1</a:t>
            </a:r>
            <a:r>
              <a:rPr lang="en-US" sz="1400" baseline="30000" dirty="0"/>
              <a:t>st</a:t>
            </a:r>
            <a:r>
              <a:rPr lang="en-US" sz="1400" dirty="0"/>
              <a:t> of June and ending on the 30</a:t>
            </a:r>
            <a:r>
              <a:rPr lang="en-US" sz="1400" baseline="30000" dirty="0"/>
              <a:t>th</a:t>
            </a:r>
            <a:r>
              <a:rPr lang="en-US" sz="1400" dirty="0"/>
              <a:t> of June having a duration of 4 weeks is far more ”rigid” than one lasting 1 week for the same timeframe. This will come in handy later on. </a:t>
            </a:r>
          </a:p>
          <a:p>
            <a:endParaRPr lang="en-US" sz="1400" dirty="0"/>
          </a:p>
          <a:p>
            <a:pPr marL="285750" indent="-285750">
              <a:buFont typeface="Wingdings" pitchFamily="2" charset="2"/>
              <a:buChar char="Ø"/>
            </a:pPr>
            <a:r>
              <a:rPr lang="en-US" sz="1400" dirty="0"/>
              <a:t>Then, the hot_days_intersection basically assumes, with strong confidence that the months of July and August are very popular periods which students target giving these periods importance. Therefore, we simply calculate the number of days of an experience that intersect this period to rank the expected popularity of a similar experiences with different start and end dates.</a:t>
            </a:r>
          </a:p>
        </p:txBody>
      </p:sp>
      <p:sp>
        <p:nvSpPr>
          <p:cNvPr id="4" name="Slide Number Placeholder 3"/>
          <p:cNvSpPr>
            <a:spLocks noGrp="1"/>
          </p:cNvSpPr>
          <p:nvPr>
            <p:ph type="sldNum" sz="quarter" idx="5"/>
          </p:nvPr>
        </p:nvSpPr>
        <p:spPr/>
        <p:txBody>
          <a:bodyPr/>
          <a:lstStyle/>
          <a:p>
            <a:fld id="{6E08ECE5-8A3F-45F4-A476-C714F37BBF81}" type="slidenum">
              <a:rPr lang="fr-CA" smtClean="0"/>
              <a:t>6</a:t>
            </a:fld>
            <a:endParaRPr lang="fr-CA" dirty="0"/>
          </a:p>
        </p:txBody>
      </p:sp>
    </p:spTree>
    <p:extLst>
      <p:ext uri="{BB962C8B-B14F-4D97-AF65-F5344CB8AC3E}">
        <p14:creationId xmlns:p14="http://schemas.microsoft.com/office/powerpoint/2010/main" val="2203500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66763"/>
            <a:ext cx="5486400" cy="3086100"/>
          </a:xfrm>
        </p:spPr>
      </p:sp>
      <p:sp>
        <p:nvSpPr>
          <p:cNvPr id="3" name="Notes Placeholder 2"/>
          <p:cNvSpPr>
            <a:spLocks noGrp="1"/>
          </p:cNvSpPr>
          <p:nvPr>
            <p:ph type="body" idx="1"/>
          </p:nvPr>
        </p:nvSpPr>
        <p:spPr>
          <a:xfrm>
            <a:off x="685800" y="4366279"/>
            <a:ext cx="5486400" cy="3805518"/>
          </a:xfrm>
        </p:spPr>
        <p:txBody>
          <a:bodyPr/>
          <a:lstStyle/>
          <a:p>
            <a:pPr marL="285750" indent="-285750">
              <a:buFont typeface="Wingdings" pitchFamily="2" charset="2"/>
              <a:buChar char="Ø"/>
            </a:pPr>
            <a:r>
              <a:rPr lang="en-US" sz="1800" dirty="0"/>
              <a:t>Finally, by combining the merged table and the newly created variables, we come up with an acceptance rate based on the country emitting the opportunity.</a:t>
            </a:r>
          </a:p>
          <a:p>
            <a:endParaRPr lang="en-US" sz="1800" dirty="0"/>
          </a:p>
          <a:p>
            <a:pPr marL="285750" indent="-285750">
              <a:buFont typeface="Wingdings" pitchFamily="2" charset="2"/>
              <a:buChar char="Ø"/>
            </a:pPr>
            <a:r>
              <a:rPr lang="en-US" sz="1800" dirty="0"/>
              <a:t>As this is pretty self-explanatory, we’ll jump to the visual representation of these results on a nice world map right away.</a:t>
            </a:r>
          </a:p>
          <a:p>
            <a:pPr marL="285750" indent="-285750">
              <a:buFont typeface="Wingdings" pitchFamily="2" charset="2"/>
              <a:buChar char="Ø"/>
            </a:pPr>
            <a:endParaRPr lang="en-US" sz="1800" dirty="0"/>
          </a:p>
          <a:p>
            <a:pPr marL="285750" indent="-285750">
              <a:buFont typeface="Wingdings" pitchFamily="2" charset="2"/>
              <a:buChar char="Ø"/>
            </a:pPr>
            <a:r>
              <a:rPr lang="en-US" sz="1800" dirty="0"/>
              <a:t>Any questions?</a:t>
            </a:r>
          </a:p>
          <a:p>
            <a:pPr marL="285750" indent="-285750">
              <a:buFont typeface="Wingdings" pitchFamily="2" charset="2"/>
              <a:buChar char="Ø"/>
            </a:pPr>
            <a:endParaRPr lang="en-US" sz="1800" dirty="0"/>
          </a:p>
        </p:txBody>
      </p:sp>
      <p:sp>
        <p:nvSpPr>
          <p:cNvPr id="4" name="Slide Number Placeholder 3"/>
          <p:cNvSpPr>
            <a:spLocks noGrp="1"/>
          </p:cNvSpPr>
          <p:nvPr>
            <p:ph type="sldNum" sz="quarter" idx="5"/>
          </p:nvPr>
        </p:nvSpPr>
        <p:spPr/>
        <p:txBody>
          <a:bodyPr/>
          <a:lstStyle/>
          <a:p>
            <a:fld id="{6E08ECE5-8A3F-45F4-A476-C714F37BBF81}" type="slidenum">
              <a:rPr lang="fr-CA" smtClean="0"/>
              <a:t>7</a:t>
            </a:fld>
            <a:endParaRPr lang="fr-CA"/>
          </a:p>
        </p:txBody>
      </p:sp>
    </p:spTree>
    <p:extLst>
      <p:ext uri="{BB962C8B-B14F-4D97-AF65-F5344CB8AC3E}">
        <p14:creationId xmlns:p14="http://schemas.microsoft.com/office/powerpoint/2010/main" val="3684666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20738"/>
            <a:ext cx="5486400" cy="3086100"/>
          </a:xfrm>
        </p:spPr>
      </p:sp>
      <p:sp>
        <p:nvSpPr>
          <p:cNvPr id="3" name="Notes Placeholder 2"/>
          <p:cNvSpPr>
            <a:spLocks noGrp="1"/>
          </p:cNvSpPr>
          <p:nvPr>
            <p:ph type="body" idx="1"/>
          </p:nvPr>
        </p:nvSpPr>
        <p:spPr>
          <a:xfrm>
            <a:off x="685800" y="4195482"/>
            <a:ext cx="5486400" cy="3880821"/>
          </a:xfrm>
        </p:spPr>
        <p:txBody>
          <a:bodyPr/>
          <a:lstStyle/>
          <a:p>
            <a:pPr marL="285750" indent="-285750">
              <a:buFont typeface="Wingdings" pitchFamily="2" charset="2"/>
              <a:buChar char="Ø"/>
            </a:pPr>
            <a:r>
              <a:rPr lang="en-US" sz="1800" dirty="0"/>
              <a:t>Now, here’s the acceptance rate, for the years 2014 to 2018.  (pause)</a:t>
            </a:r>
          </a:p>
          <a:p>
            <a:endParaRPr lang="en-US" sz="1800" dirty="0"/>
          </a:p>
          <a:p>
            <a:pPr marL="285750" indent="-285750">
              <a:buFont typeface="Wingdings" pitchFamily="2" charset="2"/>
              <a:buChar char="Ø"/>
            </a:pPr>
            <a:r>
              <a:rPr lang="en-US" sz="1800" dirty="0"/>
              <a:t>We can open this locally on the browser also to drag around the map and analyze certain regions more in depth.</a:t>
            </a:r>
          </a:p>
          <a:p>
            <a:endParaRPr lang="en-US" sz="1800" dirty="0"/>
          </a:p>
          <a:p>
            <a:pPr marL="285750" indent="-285750">
              <a:buFont typeface="Wingdings" pitchFamily="2" charset="2"/>
              <a:buChar char="Ø"/>
            </a:pPr>
            <a:r>
              <a:rPr lang="en-US" sz="1800" dirty="0"/>
              <a:t>Most of the pattern observed are expected and are useful as we will be correlating these geographical acceptance rate patterns with other indicators such as the Human Development Index and the Gross Domestic Product.</a:t>
            </a:r>
          </a:p>
        </p:txBody>
      </p:sp>
      <p:sp>
        <p:nvSpPr>
          <p:cNvPr id="4" name="Slide Number Placeholder 3"/>
          <p:cNvSpPr>
            <a:spLocks noGrp="1"/>
          </p:cNvSpPr>
          <p:nvPr>
            <p:ph type="sldNum" sz="quarter" idx="5"/>
          </p:nvPr>
        </p:nvSpPr>
        <p:spPr/>
        <p:txBody>
          <a:bodyPr/>
          <a:lstStyle/>
          <a:p>
            <a:fld id="{6E08ECE5-8A3F-45F4-A476-C714F37BBF81}" type="slidenum">
              <a:rPr lang="fr-CA" smtClean="0"/>
              <a:t>8</a:t>
            </a:fld>
            <a:endParaRPr lang="fr-CA"/>
          </a:p>
        </p:txBody>
      </p:sp>
    </p:spTree>
    <p:extLst>
      <p:ext uri="{BB962C8B-B14F-4D97-AF65-F5344CB8AC3E}">
        <p14:creationId xmlns:p14="http://schemas.microsoft.com/office/powerpoint/2010/main" val="3122526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30263"/>
            <a:ext cx="5486400" cy="3086100"/>
          </a:xfrm>
        </p:spPr>
      </p:sp>
      <p:sp>
        <p:nvSpPr>
          <p:cNvPr id="3" name="Notes Placeholder 2"/>
          <p:cNvSpPr>
            <a:spLocks noGrp="1"/>
          </p:cNvSpPr>
          <p:nvPr>
            <p:ph type="body" idx="1"/>
          </p:nvPr>
        </p:nvSpPr>
        <p:spPr>
          <a:xfrm>
            <a:off x="685800" y="4216997"/>
            <a:ext cx="5486400" cy="3923852"/>
          </a:xfrm>
        </p:spPr>
        <p:txBody>
          <a:bodyPr/>
          <a:lstStyle/>
          <a:p>
            <a:pPr marL="285750" indent="-285750">
              <a:buFont typeface="Wingdings" pitchFamily="2" charset="2"/>
              <a:buChar char="Ø"/>
            </a:pPr>
            <a:r>
              <a:rPr lang="en-US" sz="1800" dirty="0"/>
              <a:t>So, as mentioned, if we display the Human Development Index including the GDP metric factor from 2015, we observe a strong correlation between the higher acceptance rate regions and the map show here.</a:t>
            </a:r>
          </a:p>
          <a:p>
            <a:pPr marL="285750" indent="-285750">
              <a:buFont typeface="Wingdings" pitchFamily="2" charset="2"/>
              <a:buChar char="Ø"/>
            </a:pPr>
            <a:endParaRPr lang="en-US" sz="1800" dirty="0"/>
          </a:p>
          <a:p>
            <a:pPr marL="285750" indent="-285750">
              <a:buFont typeface="Wingdings" pitchFamily="2" charset="2"/>
              <a:buChar char="Ø"/>
            </a:pPr>
            <a:r>
              <a:rPr lang="en-US" sz="1800" dirty="0"/>
              <a:t>In other words, if we put the two maps side-by-side...</a:t>
            </a:r>
          </a:p>
          <a:p>
            <a:pPr marL="285750" indent="-285750">
              <a:buFont typeface="Wingdings" pitchFamily="2" charset="2"/>
              <a:buChar char="Ø"/>
            </a:pPr>
            <a:endParaRPr lang="en-US" sz="1800" dirty="0"/>
          </a:p>
        </p:txBody>
      </p:sp>
      <p:sp>
        <p:nvSpPr>
          <p:cNvPr id="4" name="Slide Number Placeholder 3"/>
          <p:cNvSpPr>
            <a:spLocks noGrp="1"/>
          </p:cNvSpPr>
          <p:nvPr>
            <p:ph type="sldNum" sz="quarter" idx="5"/>
          </p:nvPr>
        </p:nvSpPr>
        <p:spPr/>
        <p:txBody>
          <a:bodyPr/>
          <a:lstStyle/>
          <a:p>
            <a:fld id="{6E08ECE5-8A3F-45F4-A476-C714F37BBF81}" type="slidenum">
              <a:rPr lang="fr-CA" smtClean="0"/>
              <a:t>9</a:t>
            </a:fld>
            <a:endParaRPr lang="fr-CA"/>
          </a:p>
        </p:txBody>
      </p:sp>
    </p:spTree>
    <p:extLst>
      <p:ext uri="{BB962C8B-B14F-4D97-AF65-F5344CB8AC3E}">
        <p14:creationId xmlns:p14="http://schemas.microsoft.com/office/powerpoint/2010/main" val="4246716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rgbClr val="008DD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r">
              <a:defRPr sz="5900" spc="-100" baseline="0">
                <a:solidFill>
                  <a:srgbClr val="FFFFFF"/>
                </a:solidFill>
              </a:defRPr>
            </a:lvl1pPr>
          </a:lstStyle>
          <a:p>
            <a:r>
              <a:rPr lang="fr-FR" dirty="0"/>
              <a:t>Modifiez le style du titre</a:t>
            </a:r>
            <a:endParaRPr lang="en-US" dirty="0"/>
          </a:p>
        </p:txBody>
      </p:sp>
      <p:sp>
        <p:nvSpPr>
          <p:cNvPr id="3" name="Subtitle 2"/>
          <p:cNvSpPr>
            <a:spLocks noGrp="1"/>
          </p:cNvSpPr>
          <p:nvPr>
            <p:ph type="subTitle" idx="1"/>
          </p:nvPr>
        </p:nvSpPr>
        <p:spPr>
          <a:xfrm>
            <a:off x="1069848" y="4840725"/>
            <a:ext cx="7315200" cy="914400"/>
          </a:xfrm>
        </p:spPr>
        <p:txBody>
          <a:bodyPr anchor="t">
            <a:normAutofit/>
          </a:bodyPr>
          <a:lstStyle>
            <a:lvl1pPr marL="0" indent="0" algn="r">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dirty="0"/>
              <a:t>Modifiez le style des sous-titres du masque</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B925700-2860-4AD2-A601-A30FE00D5908}"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19-08-16</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5" name="Footer Placeholder 4"/>
          <p:cNvSpPr>
            <a:spLocks noGrp="1"/>
          </p:cNvSpPr>
          <p:nvPr>
            <p:ph type="ftr" sz="quarter" idx="11"/>
          </p:nvPr>
        </p:nvSpPr>
        <p:spPr>
          <a:xfrm>
            <a:off x="5439747" y="6356350"/>
            <a:ext cx="4341038"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Titre</a:t>
            </a:r>
            <a:r>
              <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rPr>
              <a:t> de la </a:t>
            </a: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6" name="Slide Number Placeholder 5"/>
          <p:cNvSpPr>
            <a:spLocks noGrp="1"/>
          </p:cNvSpPr>
          <p:nvPr>
            <p:ph type="sldNum" sz="quarter" idx="12"/>
          </p:nvPr>
        </p:nvSpPr>
        <p:spPr/>
        <p:txBody>
          <a:bodyPr/>
          <a:lstStyle>
            <a:lvl1pPr>
              <a:defRPr>
                <a:solidFill>
                  <a:srgbClr val="008DD4"/>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pic>
        <p:nvPicPr>
          <p:cNvPr id="11" name="Image 10">
            <a:extLst>
              <a:ext uri="{FF2B5EF4-FFF2-40B4-BE49-F238E27FC236}">
                <a16:creationId xmlns:a16="http://schemas.microsoft.com/office/drawing/2014/main" id="{F305D9D2-8A75-4083-B4D0-FCBC92F9BABB}"/>
              </a:ext>
            </a:extLst>
          </p:cNvPr>
          <p:cNvPicPr>
            <a:picLocks noChangeAspect="1"/>
          </p:cNvPicPr>
          <p:nvPr userDrawn="1"/>
        </p:nvPicPr>
        <p:blipFill>
          <a:blip r:embed="rId2"/>
          <a:stretch>
            <a:fillRect/>
          </a:stretch>
        </p:blipFill>
        <p:spPr>
          <a:xfrm>
            <a:off x="3019971" y="1306750"/>
            <a:ext cx="5365078" cy="1502941"/>
          </a:xfrm>
          <a:prstGeom prst="rect">
            <a:avLst/>
          </a:prstGeom>
        </p:spPr>
      </p:pic>
    </p:spTree>
    <p:extLst>
      <p:ext uri="{BB962C8B-B14F-4D97-AF65-F5344CB8AC3E}">
        <p14:creationId xmlns:p14="http://schemas.microsoft.com/office/powerpoint/2010/main" val="305476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fr-FR"/>
              <a:t>Modifiez le style du titre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solidFill>
                  <a:schemeClr val="bg2">
                    <a:lumMod val="75000"/>
                  </a:schemeClr>
                </a:solidFill>
              </a:defRPr>
            </a:lvl1pPr>
            <a:lvl2pPr>
              <a:defRPr sz="1800">
                <a:solidFill>
                  <a:schemeClr val="bg2">
                    <a:lumMod val="75000"/>
                  </a:schemeClr>
                </a:solidFill>
              </a:defRPr>
            </a:lvl2pPr>
            <a:lvl3pPr>
              <a:defRPr sz="1600">
                <a:solidFill>
                  <a:schemeClr val="bg2">
                    <a:lumMod val="75000"/>
                  </a:schemeClr>
                </a:solidFill>
              </a:defRPr>
            </a:lvl3pPr>
            <a:lvl4pPr>
              <a:defRPr sz="1400">
                <a:solidFill>
                  <a:schemeClr val="bg2">
                    <a:lumMod val="75000"/>
                  </a:schemeClr>
                </a:solidFill>
              </a:defRPr>
            </a:lvl4pPr>
            <a:lvl5pPr>
              <a:defRPr sz="1400">
                <a:solidFill>
                  <a:schemeClr val="bg2">
                    <a:lumMod val="75000"/>
                  </a:schemeClr>
                </a:solidFill>
              </a:defRPr>
            </a:lvl5pPr>
            <a:lvl6pPr>
              <a:defRPr sz="1400"/>
            </a:lvl6pPr>
            <a:lvl7pPr>
              <a:defRPr sz="1400"/>
            </a:lvl7pPr>
            <a:lvl8pPr>
              <a:defRPr sz="1400"/>
            </a:lvl8pPr>
            <a:lvl9pPr>
              <a:defRPr sz="1400"/>
            </a:lvl9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8" name="Date Placeholder 7"/>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8E968E6-E717-4F57-B4C0-FFC0EBF2C862}"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19-08-16</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9" name="Footer Placeholder 8"/>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5C5C5C">
                    <a:lumMod val="50000"/>
                    <a:lumOff val="50000"/>
                  </a:srgbClr>
                </a:solidFill>
                <a:effectLst/>
                <a:uLnTx/>
                <a:uFillTx/>
                <a:latin typeface="Corbel" panose="020B0503020204020204"/>
                <a:ea typeface="+mn-ea"/>
                <a:cs typeface="+mn-cs"/>
              </a:rPr>
              <a:t>Titre de la 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10" name="Slide Number Placeholder 9"/>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84157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8" name="Date Placeholder 7"/>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44E3018-02C5-4AF6-AFB2-BCB09716A2D8}"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19-08-16</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9" name="Footer Placeholder 8"/>
          <p:cNvSpPr>
            <a:spLocks noGrp="1"/>
          </p:cNvSpPr>
          <p:nvPr>
            <p:ph type="ftr" sz="quarter" idx="11"/>
          </p:nvPr>
        </p:nvSpPr>
        <p:spPr>
          <a:xfrm>
            <a:off x="5245331" y="6356350"/>
            <a:ext cx="416528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5C5C5C">
                    <a:lumMod val="50000"/>
                    <a:lumOff val="50000"/>
                  </a:srgbClr>
                </a:solidFill>
                <a:effectLst/>
                <a:uLnTx/>
                <a:uFillTx/>
                <a:latin typeface="Corbel" panose="020B0503020204020204"/>
                <a:ea typeface="+mn-ea"/>
                <a:cs typeface="+mn-cs"/>
              </a:rPr>
              <a:t>Titre de la 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10" name="Slide Number Placeholder 9"/>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718655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defRPr>
                <a:solidFill>
                  <a:schemeClr val="bg2">
                    <a:lumMod val="75000"/>
                  </a:schemeClr>
                </a:solidFill>
              </a:defRPr>
            </a:lvl1pPr>
            <a:lvl2pPr>
              <a:defRPr>
                <a:solidFill>
                  <a:schemeClr val="bg2">
                    <a:lumMod val="75000"/>
                  </a:schemeClr>
                </a:solidFill>
              </a:defRPr>
            </a:lvl2pPr>
            <a:lvl3pPr>
              <a:defRPr>
                <a:solidFill>
                  <a:schemeClr val="bg2">
                    <a:lumMod val="75000"/>
                  </a:schemeClr>
                </a:solidFill>
              </a:defRPr>
            </a:lvl3pPr>
            <a:lvl4pPr>
              <a:defRPr>
                <a:solidFill>
                  <a:schemeClr val="bg2">
                    <a:lumMod val="75000"/>
                  </a:schemeClr>
                </a:solidFill>
              </a:defRPr>
            </a:lvl4pPr>
            <a:lvl5pPr>
              <a:defRPr>
                <a:solidFill>
                  <a:schemeClr val="bg2">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52E0F0-2CFD-4B62-832C-BCD6AE0348AA}"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19-08-16</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5C5C5C">
                    <a:lumMod val="50000"/>
                    <a:lumOff val="50000"/>
                  </a:srgbClr>
                </a:solidFill>
                <a:effectLst/>
                <a:uLnTx/>
                <a:uFillTx/>
                <a:latin typeface="Corbel" panose="020B0503020204020204"/>
                <a:ea typeface="+mn-ea"/>
                <a:cs typeface="+mn-cs"/>
              </a:rPr>
              <a:t>Titre de la 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082558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fr-FR" dirty="0"/>
              <a:t>Modifiez le style du titre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lvl1pPr>
              <a:defRPr>
                <a:solidFill>
                  <a:schemeClr val="bg2">
                    <a:lumMod val="75000"/>
                  </a:schemeClr>
                </a:solidFill>
              </a:defRPr>
            </a:lvl1pPr>
            <a:lvl2pPr>
              <a:defRPr>
                <a:solidFill>
                  <a:schemeClr val="bg2">
                    <a:lumMod val="75000"/>
                  </a:schemeClr>
                </a:solidFill>
              </a:defRPr>
            </a:lvl2pPr>
            <a:lvl3pPr>
              <a:defRPr>
                <a:solidFill>
                  <a:schemeClr val="bg2">
                    <a:lumMod val="75000"/>
                  </a:schemeClr>
                </a:solidFill>
              </a:defRPr>
            </a:lvl3pPr>
            <a:lvl4pPr>
              <a:defRPr>
                <a:solidFill>
                  <a:schemeClr val="bg2">
                    <a:lumMod val="75000"/>
                  </a:schemeClr>
                </a:solidFill>
              </a:defRPr>
            </a:lvl4pPr>
            <a:lvl5pPr>
              <a:defRPr>
                <a:solidFill>
                  <a:schemeClr val="bg2">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093E7EF-2D1E-46C3-9F1B-51910492BEC2}"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19-08-16</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5C5C5C">
                    <a:lumMod val="50000"/>
                    <a:lumOff val="50000"/>
                  </a:srgbClr>
                </a:solidFill>
                <a:effectLst/>
                <a:uLnTx/>
                <a:uFillTx/>
                <a:latin typeface="Corbel" panose="020B0503020204020204"/>
                <a:ea typeface="+mn-ea"/>
                <a:cs typeface="+mn-cs"/>
              </a:rPr>
              <a:t>Titre de la 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014348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a:noFill/>
        </p:spPr>
        <p:txBody>
          <a:bodyPr/>
          <a:lstStyle/>
          <a:p>
            <a:r>
              <a:rPr lang="fr-FR" dirty="0"/>
              <a:t>Modifiez le style du titre</a:t>
            </a:r>
            <a:endParaRPr lang="en-US" dirty="0"/>
          </a:p>
        </p:txBody>
      </p:sp>
      <p:sp>
        <p:nvSpPr>
          <p:cNvPr id="3" name="Content Placeholder 2"/>
          <p:cNvSpPr>
            <a:spLocks noGrp="1"/>
          </p:cNvSpPr>
          <p:nvPr>
            <p:ph idx="1"/>
          </p:nvPr>
        </p:nvSpPr>
        <p:spPr/>
        <p:txBody>
          <a:bodyPr/>
          <a:lstStyle>
            <a:lvl1pPr>
              <a:defRPr>
                <a:solidFill>
                  <a:schemeClr val="bg2">
                    <a:lumMod val="75000"/>
                  </a:schemeClr>
                </a:solidFill>
              </a:defRPr>
            </a:lvl1pPr>
            <a:lvl2pPr>
              <a:defRPr>
                <a:solidFill>
                  <a:schemeClr val="bg2">
                    <a:lumMod val="75000"/>
                  </a:schemeClr>
                </a:solidFill>
              </a:defRPr>
            </a:lvl2pPr>
            <a:lvl3pPr>
              <a:defRPr>
                <a:solidFill>
                  <a:schemeClr val="bg2">
                    <a:lumMod val="75000"/>
                  </a:schemeClr>
                </a:solidFill>
              </a:defRPr>
            </a:lvl3pPr>
            <a:lvl4pPr>
              <a:defRPr>
                <a:solidFill>
                  <a:schemeClr val="bg2">
                    <a:lumMod val="75000"/>
                  </a:schemeClr>
                </a:solidFill>
              </a:defRPr>
            </a:lvl4pPr>
            <a:lvl5pPr>
              <a:defRPr>
                <a:solidFill>
                  <a:schemeClr val="bg2">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4151104-EA5F-425C-95EC-43C54287E8A2}"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19-08-16</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5" name="Footer Placeholder 4"/>
          <p:cNvSpPr>
            <a:spLocks noGrp="1"/>
          </p:cNvSpPr>
          <p:nvPr>
            <p:ph type="ftr" sz="quarter" idx="11"/>
          </p:nvPr>
        </p:nvSpPr>
        <p:spPr>
          <a:xfrm>
            <a:off x="5430416" y="6356350"/>
            <a:ext cx="435036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Titre</a:t>
            </a:r>
            <a:r>
              <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rPr>
              <a:t> de la </a:t>
            </a: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47836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fr-FR" dirty="0"/>
              <a:t>Modifiez le style du titre</a:t>
            </a:r>
            <a:endParaRPr lang="en-US" dirty="0"/>
          </a:p>
        </p:txBody>
      </p:sp>
      <p:sp>
        <p:nvSpPr>
          <p:cNvPr id="3" name="Content Placeholder 2"/>
          <p:cNvSpPr>
            <a:spLocks noGrp="1"/>
          </p:cNvSpPr>
          <p:nvPr>
            <p:ph idx="1"/>
          </p:nvPr>
        </p:nvSpPr>
        <p:spPr/>
        <p:txBody>
          <a:bodyPr/>
          <a:lstStyle>
            <a:lvl1pPr>
              <a:defRPr>
                <a:solidFill>
                  <a:schemeClr val="bg2">
                    <a:lumMod val="75000"/>
                  </a:schemeClr>
                </a:solidFill>
              </a:defRPr>
            </a:lvl1pPr>
            <a:lvl2pPr>
              <a:defRPr>
                <a:solidFill>
                  <a:schemeClr val="bg2">
                    <a:lumMod val="75000"/>
                  </a:schemeClr>
                </a:solidFill>
              </a:defRPr>
            </a:lvl2pPr>
            <a:lvl3pPr>
              <a:defRPr>
                <a:solidFill>
                  <a:schemeClr val="bg2">
                    <a:lumMod val="75000"/>
                  </a:schemeClr>
                </a:solidFill>
              </a:defRPr>
            </a:lvl3pPr>
            <a:lvl4pPr>
              <a:defRPr>
                <a:solidFill>
                  <a:schemeClr val="bg2">
                    <a:lumMod val="75000"/>
                  </a:schemeClr>
                </a:solidFill>
              </a:defRPr>
            </a:lvl4pPr>
            <a:lvl5pPr>
              <a:defRPr>
                <a:solidFill>
                  <a:schemeClr val="bg2">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4151104-EA5F-425C-95EC-43C54287E8A2}"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19-08-16</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5" name="Footer Placeholder 4"/>
          <p:cNvSpPr>
            <a:spLocks noGrp="1"/>
          </p:cNvSpPr>
          <p:nvPr>
            <p:ph type="ftr" sz="quarter" idx="11"/>
          </p:nvPr>
        </p:nvSpPr>
        <p:spPr>
          <a:xfrm>
            <a:off x="5430416" y="6356350"/>
            <a:ext cx="435036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Titre</a:t>
            </a:r>
            <a:r>
              <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rPr>
              <a:t> de la </a:t>
            </a: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89676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5AFB5D6-4F61-4684-8A0E-41305440B654}"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19-08-16</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5C5C5C">
                    <a:lumMod val="50000"/>
                    <a:lumOff val="50000"/>
                  </a:srgbClr>
                </a:solidFill>
                <a:effectLst/>
                <a:uLnTx/>
                <a:uFillTx/>
                <a:latin typeface="Corbel" panose="020B0503020204020204"/>
                <a:ea typeface="+mn-ea"/>
                <a:cs typeface="+mn-cs"/>
              </a:rPr>
              <a:t>Titre de la 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06053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582F8A0-D94C-4AE6-8A55-FEEC9AB57C81}"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19-08-16</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9" name="Footer Placeholder 8"/>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5C5C5C">
                    <a:lumMod val="50000"/>
                    <a:lumOff val="50000"/>
                  </a:srgbClr>
                </a:solidFill>
                <a:effectLst/>
                <a:uLnTx/>
                <a:uFillTx/>
                <a:latin typeface="Corbel" panose="020B0503020204020204"/>
                <a:ea typeface="+mn-ea"/>
                <a:cs typeface="+mn-cs"/>
              </a:rPr>
              <a:t>Titre de la 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10" name="Slide Number Placeholder 9"/>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033526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4" name="Content Placeholder 3"/>
          <p:cNvSpPr>
            <a:spLocks noGrp="1"/>
          </p:cNvSpPr>
          <p:nvPr>
            <p:ph sz="half" idx="2"/>
          </p:nvPr>
        </p:nvSpPr>
        <p:spPr>
          <a:xfrm>
            <a:off x="3867912" y="1930936"/>
            <a:ext cx="3474720" cy="4023360"/>
          </a:xfrm>
        </p:spPr>
        <p:txBody>
          <a:bodyPr/>
          <a:lstStyle>
            <a:lvl1pPr>
              <a:defRPr sz="2000">
                <a:solidFill>
                  <a:schemeClr val="bg2">
                    <a:lumMod val="75000"/>
                  </a:schemeClr>
                </a:solidFill>
              </a:defRPr>
            </a:lvl1pPr>
            <a:lvl2pPr>
              <a:defRPr sz="1800">
                <a:solidFill>
                  <a:schemeClr val="bg2">
                    <a:lumMod val="75000"/>
                  </a:schemeClr>
                </a:solidFill>
              </a:defRPr>
            </a:lvl2pPr>
            <a:lvl3pPr>
              <a:defRPr sz="1600">
                <a:solidFill>
                  <a:schemeClr val="bg2">
                    <a:lumMod val="75000"/>
                  </a:schemeClr>
                </a:solidFill>
              </a:defRPr>
            </a:lvl3pPr>
            <a:lvl4pPr>
              <a:defRPr sz="1400">
                <a:solidFill>
                  <a:schemeClr val="bg2">
                    <a:lumMod val="75000"/>
                  </a:schemeClr>
                </a:solidFill>
              </a:defRPr>
            </a:lvl4pPr>
            <a:lvl5pPr>
              <a:defRPr sz="1400">
                <a:solidFill>
                  <a:schemeClr val="bg2">
                    <a:lumMod val="75000"/>
                  </a:schemeClr>
                </a:solidFill>
              </a:defRPr>
            </a:lvl5pPr>
            <a:lvl6pPr>
              <a:defRPr sz="1400"/>
            </a:lvl6pPr>
            <a:lvl7pPr>
              <a:defRPr sz="1400"/>
            </a:lvl7pPr>
            <a:lvl8pPr>
              <a:defRPr sz="1400"/>
            </a:lvl8pPr>
            <a:lvl9pPr>
              <a:defRPr sz="1400"/>
            </a:lvl9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6" name="Content Placeholder 5"/>
          <p:cNvSpPr>
            <a:spLocks noGrp="1"/>
          </p:cNvSpPr>
          <p:nvPr>
            <p:ph sz="quarter" idx="4"/>
          </p:nvPr>
        </p:nvSpPr>
        <p:spPr>
          <a:xfrm>
            <a:off x="7818463" y="1930936"/>
            <a:ext cx="3474720" cy="4023360"/>
          </a:xfrm>
        </p:spPr>
        <p:txBody>
          <a:bodyPr/>
          <a:lstStyle>
            <a:lvl1pPr>
              <a:defRPr sz="2000">
                <a:solidFill>
                  <a:schemeClr val="bg2">
                    <a:lumMod val="75000"/>
                  </a:schemeClr>
                </a:solidFill>
              </a:defRPr>
            </a:lvl1pPr>
            <a:lvl2pPr>
              <a:defRPr sz="1800">
                <a:solidFill>
                  <a:schemeClr val="bg2">
                    <a:lumMod val="75000"/>
                  </a:schemeClr>
                </a:solidFill>
              </a:defRPr>
            </a:lvl2pPr>
            <a:lvl3pPr>
              <a:defRPr sz="1600">
                <a:solidFill>
                  <a:schemeClr val="bg2">
                    <a:lumMod val="75000"/>
                  </a:schemeClr>
                </a:solidFill>
              </a:defRPr>
            </a:lvl3pPr>
            <a:lvl4pPr>
              <a:defRPr sz="1400">
                <a:solidFill>
                  <a:schemeClr val="bg2">
                    <a:lumMod val="75000"/>
                  </a:schemeClr>
                </a:solidFill>
              </a:defRPr>
            </a:lvl4pPr>
            <a:lvl5pPr>
              <a:defRPr sz="1400">
                <a:solidFill>
                  <a:schemeClr val="bg2">
                    <a:lumMod val="75000"/>
                  </a:schemeClr>
                </a:solidFill>
              </a:defRPr>
            </a:lvl5pPr>
            <a:lvl6pPr>
              <a:defRPr sz="1400"/>
            </a:lvl6pPr>
            <a:lvl7pPr>
              <a:defRPr sz="1400"/>
            </a:lvl7pPr>
            <a:lvl8pPr>
              <a:defRPr sz="1400"/>
            </a:lvl8pPr>
            <a:lvl9pPr>
              <a:defRPr sz="1400"/>
            </a:lvl9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6D4EB0B-BE8C-48CF-8900-D39A0D9A6612}"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19-08-16</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11" name="Footer Placeholder 10"/>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5C5C5C">
                    <a:lumMod val="50000"/>
                    <a:lumOff val="50000"/>
                  </a:srgbClr>
                </a:solidFill>
                <a:effectLst/>
                <a:uLnTx/>
                <a:uFillTx/>
                <a:latin typeface="Corbel" panose="020B0503020204020204"/>
                <a:ea typeface="+mn-ea"/>
                <a:cs typeface="+mn-cs"/>
              </a:rPr>
              <a:t>Titre de la 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12" name="Slide Number Placeholder 1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97597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C0DC4A3-C0DC-4DBA-A632-266F540533FE}"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19-08-16</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7" name="Footer Placeholder 6"/>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5C5C5C">
                    <a:lumMod val="50000"/>
                    <a:lumOff val="50000"/>
                  </a:srgbClr>
                </a:solidFill>
                <a:effectLst/>
                <a:uLnTx/>
                <a:uFillTx/>
                <a:latin typeface="Corbel" panose="020B0503020204020204"/>
                <a:ea typeface="+mn-ea"/>
                <a:cs typeface="+mn-cs"/>
              </a:rPr>
              <a:t>Titre de la 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139855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6089503" y="6353197"/>
            <a:ext cx="448099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Titre</a:t>
            </a:r>
            <a:r>
              <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rPr>
              <a:t> de la </a:t>
            </a: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pic>
        <p:nvPicPr>
          <p:cNvPr id="9" name="Picture 8">
            <a:extLst>
              <a:ext uri="{FF2B5EF4-FFF2-40B4-BE49-F238E27FC236}">
                <a16:creationId xmlns:a16="http://schemas.microsoft.com/office/drawing/2014/main" id="{8C5C20F6-E52F-4C2C-944E-E4B85957C7F8}"/>
              </a:ext>
            </a:extLst>
          </p:cNvPr>
          <p:cNvPicPr>
            <a:picLocks noChangeAspect="1"/>
          </p:cNvPicPr>
          <p:nvPr userDrawn="1"/>
        </p:nvPicPr>
        <p:blipFill>
          <a:blip r:embed="rId2"/>
          <a:stretch>
            <a:fillRect/>
          </a:stretch>
        </p:blipFill>
        <p:spPr>
          <a:xfrm>
            <a:off x="1834247" y="6353197"/>
            <a:ext cx="1336440" cy="497091"/>
          </a:xfrm>
          <a:prstGeom prst="rect">
            <a:avLst/>
          </a:prstGeom>
        </p:spPr>
      </p:pic>
      <p:sp>
        <p:nvSpPr>
          <p:cNvPr id="10" name="Rectangle 9">
            <a:extLst>
              <a:ext uri="{FF2B5EF4-FFF2-40B4-BE49-F238E27FC236}">
                <a16:creationId xmlns:a16="http://schemas.microsoft.com/office/drawing/2014/main" id="{1F11A33E-9426-468C-A133-2AD17A8A3104}"/>
              </a:ext>
            </a:extLst>
          </p:cNvPr>
          <p:cNvSpPr/>
          <p:nvPr userDrawn="1"/>
        </p:nvSpPr>
        <p:spPr>
          <a:xfrm>
            <a:off x="-8312" y="0"/>
            <a:ext cx="1778924" cy="6858000"/>
          </a:xfrm>
          <a:prstGeom prst="rect">
            <a:avLst/>
          </a:prstGeom>
          <a:solidFill>
            <a:srgbClr val="008DD4"/>
          </a:solidFill>
          <a:ln>
            <a:solidFill>
              <a:srgbClr val="008D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
            <a:extLst>
              <a:ext uri="{FF2B5EF4-FFF2-40B4-BE49-F238E27FC236}">
                <a16:creationId xmlns:a16="http://schemas.microsoft.com/office/drawing/2014/main" id="{8D79D1FF-86D9-40AA-91FF-D4F85D9DF743}"/>
              </a:ext>
            </a:extLst>
          </p:cNvPr>
          <p:cNvSpPr>
            <a:spLocks noGrp="1"/>
          </p:cNvSpPr>
          <p:nvPr>
            <p:ph type="body" idx="1" hasCustomPrompt="1"/>
          </p:nvPr>
        </p:nvSpPr>
        <p:spPr>
          <a:xfrm>
            <a:off x="1825068" y="99751"/>
            <a:ext cx="10269950" cy="807720"/>
          </a:xfrm>
        </p:spPr>
        <p:txBody>
          <a:bodyPr anchor="b">
            <a:normAutofit/>
          </a:bodyPr>
          <a:lstStyle>
            <a:lvl1pPr marL="0" indent="0">
              <a:spcBef>
                <a:spcPts val="0"/>
              </a:spcBef>
              <a:buNone/>
              <a:defRPr sz="3200" b="1">
                <a:solidFill>
                  <a:schemeClr val="bg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4" name="TextBox 3">
            <a:extLst>
              <a:ext uri="{FF2B5EF4-FFF2-40B4-BE49-F238E27FC236}">
                <a16:creationId xmlns:a16="http://schemas.microsoft.com/office/drawing/2014/main" id="{ADAAFB61-6D76-44A6-AFCF-FF92C69E37C3}"/>
              </a:ext>
            </a:extLst>
          </p:cNvPr>
          <p:cNvSpPr txBox="1"/>
          <p:nvPr userDrawn="1"/>
        </p:nvSpPr>
        <p:spPr>
          <a:xfrm>
            <a:off x="3350028" y="6353197"/>
            <a:ext cx="2634275" cy="430887"/>
          </a:xfrm>
          <a:prstGeom prst="rect">
            <a:avLst/>
          </a:prstGeom>
          <a:noFill/>
        </p:spPr>
        <p:txBody>
          <a:bodyPr wrap="square" rtlCol="0">
            <a:spAutoFit/>
          </a:bodyPr>
          <a:lstStyle/>
          <a:p>
            <a:r>
              <a:rPr lang="en-US" sz="1100" dirty="0">
                <a:solidFill>
                  <a:srgbClr val="B6B6B6"/>
                </a:solidFill>
                <a:latin typeface="+mn-lt"/>
              </a:rPr>
              <a:t>This document is the intellectual property of SEED AI. All rights reserved.</a:t>
            </a:r>
          </a:p>
        </p:txBody>
      </p:sp>
      <p:sp>
        <p:nvSpPr>
          <p:cNvPr id="13" name="Content Placeholder 2">
            <a:extLst>
              <a:ext uri="{FF2B5EF4-FFF2-40B4-BE49-F238E27FC236}">
                <a16:creationId xmlns:a16="http://schemas.microsoft.com/office/drawing/2014/main" id="{02BEE11B-EB63-4BD7-B16C-ACA6308CC0A0}"/>
              </a:ext>
            </a:extLst>
          </p:cNvPr>
          <p:cNvSpPr>
            <a:spLocks noGrp="1"/>
          </p:cNvSpPr>
          <p:nvPr>
            <p:ph idx="13"/>
          </p:nvPr>
        </p:nvSpPr>
        <p:spPr>
          <a:xfrm>
            <a:off x="1825067" y="1070014"/>
            <a:ext cx="10269949" cy="5120640"/>
          </a:xfrm>
        </p:spPr>
        <p:txBody>
          <a:bodyPr/>
          <a:lstStyle>
            <a:lvl1pPr>
              <a:defRPr sz="2400">
                <a:solidFill>
                  <a:schemeClr val="bg2">
                    <a:lumMod val="75000"/>
                  </a:schemeClr>
                </a:solidFill>
              </a:defRPr>
            </a:lvl1pPr>
            <a:lvl2pPr>
              <a:defRPr>
                <a:solidFill>
                  <a:schemeClr val="bg2">
                    <a:lumMod val="75000"/>
                  </a:schemeClr>
                </a:solidFill>
              </a:defRPr>
            </a:lvl2pPr>
            <a:lvl3pPr>
              <a:defRPr>
                <a:solidFill>
                  <a:schemeClr val="bg2">
                    <a:lumMod val="75000"/>
                  </a:schemeClr>
                </a:solidFill>
              </a:defRPr>
            </a:lvl3pPr>
            <a:lvl4pPr>
              <a:defRPr>
                <a:solidFill>
                  <a:schemeClr val="bg2">
                    <a:lumMod val="75000"/>
                  </a:schemeClr>
                </a:solidFill>
              </a:defRPr>
            </a:lvl4pPr>
            <a:lvl5pPr>
              <a:defRPr>
                <a:solidFill>
                  <a:schemeClr val="bg2">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9383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1_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E49FE64-9780-49C9-9897-C7625F3C9F57}"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19-08-16</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5C5C5C">
                    <a:lumMod val="50000"/>
                    <a:lumOff val="50000"/>
                  </a:srgbClr>
                </a:solidFill>
                <a:effectLst/>
                <a:uLnTx/>
                <a:uFillTx/>
                <a:latin typeface="Corbel" panose="020B0503020204020204"/>
                <a:ea typeface="+mn-ea"/>
                <a:cs typeface="+mn-cs"/>
              </a:rPr>
              <a:t>Titre de la 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972151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DFBADC5D-693E-4A75-9C04-F50F29767055}" type="datetime1">
              <a:rPr kumimoji="0" lang="fr-CA" sz="1100" b="0" i="0" u="none" strike="noStrike" kern="1200" cap="none" spc="0" normalizeH="0" baseline="0" noProof="0" smtClean="0">
                <a:ln>
                  <a:noFill/>
                </a:ln>
                <a:solidFill>
                  <a:srgbClr val="5C5C5C">
                    <a:lumMod val="50000"/>
                    <a:lumOff val="50000"/>
                  </a:srgbClr>
                </a:solidFill>
                <a:effectLst/>
                <a:uLnTx/>
                <a:uFillTx/>
                <a:latin typeface="Corbel" panose="020B0503020204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19-08-16</a:t>
            </a:fld>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5" name="Footer Placeholder 4"/>
          <p:cNvSpPr>
            <a:spLocks noGrp="1"/>
          </p:cNvSpPr>
          <p:nvPr>
            <p:ph type="ftr" sz="quarter" idx="3"/>
          </p:nvPr>
        </p:nvSpPr>
        <p:spPr>
          <a:xfrm>
            <a:off x="5299788" y="6356350"/>
            <a:ext cx="448099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Titre</a:t>
            </a:r>
            <a:r>
              <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rPr>
              <a:t> de la </a:t>
            </a:r>
            <a:r>
              <a:rPr kumimoji="0" lang="en-US" sz="1100" b="0" i="0" u="none" strike="noStrike" kern="1200" cap="none" spc="0" normalizeH="0" baseline="0" noProof="0" dirty="0" err="1">
                <a:ln>
                  <a:noFill/>
                </a:ln>
                <a:solidFill>
                  <a:srgbClr val="5C5C5C">
                    <a:lumMod val="50000"/>
                    <a:lumOff val="50000"/>
                  </a:srgbClr>
                </a:solidFill>
                <a:effectLst/>
                <a:uLnTx/>
                <a:uFillTx/>
                <a:latin typeface="Corbel" panose="020B0503020204020204"/>
                <a:ea typeface="+mn-ea"/>
                <a:cs typeface="+mn-cs"/>
              </a:rPr>
              <a:t>présentation</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pic>
        <p:nvPicPr>
          <p:cNvPr id="9" name="Image 8">
            <a:extLst>
              <a:ext uri="{FF2B5EF4-FFF2-40B4-BE49-F238E27FC236}">
                <a16:creationId xmlns:a16="http://schemas.microsoft.com/office/drawing/2014/main" id="{66FB6EF7-D5AD-4C1E-91D9-5659745A890F}"/>
              </a:ext>
            </a:extLst>
          </p:cNvPr>
          <p:cNvPicPr>
            <a:picLocks noChangeAspect="1"/>
          </p:cNvPicPr>
          <p:nvPr userDrawn="1"/>
        </p:nvPicPr>
        <p:blipFill>
          <a:blip r:embed="rId15"/>
          <a:stretch>
            <a:fillRect/>
          </a:stretch>
        </p:blipFill>
        <p:spPr>
          <a:xfrm>
            <a:off x="3869268" y="6356350"/>
            <a:ext cx="1299722" cy="365125"/>
          </a:xfrm>
          <a:prstGeom prst="rect">
            <a:avLst/>
          </a:prstGeom>
        </p:spPr>
      </p:pic>
    </p:spTree>
    <p:extLst>
      <p:ext uri="{BB962C8B-B14F-4D97-AF65-F5344CB8AC3E}">
        <p14:creationId xmlns:p14="http://schemas.microsoft.com/office/powerpoint/2010/main" val="315127347"/>
      </p:ext>
    </p:extLst>
  </p:cSld>
  <p:clrMap bg1="lt1" tx1="dk1" bg2="lt2" tx2="dk2" accent1="accent1" accent2="accent2" accent3="accent3" accent4="accent4" accent5="accent5" accent6="accent6" hlink="hlink" folHlink="folHlink"/>
  <p:sldLayoutIdLst>
    <p:sldLayoutId id="2147483677" r:id="rId1"/>
    <p:sldLayoutId id="2147483688" r:id="rId2"/>
    <p:sldLayoutId id="2147483678" r:id="rId3"/>
    <p:sldLayoutId id="2147483679" r:id="rId4"/>
    <p:sldLayoutId id="2147483680" r:id="rId5"/>
    <p:sldLayoutId id="2147483681" r:id="rId6"/>
    <p:sldLayoutId id="2147483682" r:id="rId7"/>
    <p:sldLayoutId id="2147483683" r:id="rId8"/>
    <p:sldLayoutId id="2147483689" r:id="rId9"/>
    <p:sldLayoutId id="2147483684" r:id="rId10"/>
    <p:sldLayoutId id="2147483685" r:id="rId11"/>
    <p:sldLayoutId id="2147483686" r:id="rId12"/>
    <p:sldLayoutId id="2147483687" r:id="rId13"/>
  </p:sldLayoutIdLst>
  <p:hf hdr="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8" Type="http://schemas.openxmlformats.org/officeDocument/2006/relationships/customXml" Target="../ink/ink3.xml"/><Relationship Id="rId26" Type="http://schemas.openxmlformats.org/officeDocument/2006/relationships/customXml" Target="../ink/ink7.xml"/><Relationship Id="rId39" Type="http://schemas.openxmlformats.org/officeDocument/2006/relationships/image" Target="../media/image24.png"/><Relationship Id="rId3" Type="http://schemas.openxmlformats.org/officeDocument/2006/relationships/image" Target="../media/image5.png"/><Relationship Id="rId21" Type="http://schemas.openxmlformats.org/officeDocument/2006/relationships/image" Target="../media/image15.png"/><Relationship Id="rId42" Type="http://schemas.openxmlformats.org/officeDocument/2006/relationships/customXml" Target="../ink/ink11.xml"/><Relationship Id="rId17" Type="http://schemas.openxmlformats.org/officeDocument/2006/relationships/image" Target="../media/image13.png"/><Relationship Id="rId25" Type="http://schemas.openxmlformats.org/officeDocument/2006/relationships/image" Target="../media/image17.png"/><Relationship Id="rId38" Type="http://schemas.openxmlformats.org/officeDocument/2006/relationships/customXml" Target="../ink/ink9.xml"/><Relationship Id="rId2" Type="http://schemas.openxmlformats.org/officeDocument/2006/relationships/notesSlide" Target="../notesSlides/notesSlide4.xml"/><Relationship Id="rId16" Type="http://schemas.openxmlformats.org/officeDocument/2006/relationships/customXml" Target="../ink/ink2.xml"/><Relationship Id="rId20" Type="http://schemas.openxmlformats.org/officeDocument/2006/relationships/customXml" Target="../ink/ink4.xml"/><Relationship Id="rId41" Type="http://schemas.openxmlformats.org/officeDocument/2006/relationships/image" Target="../media/image25.png"/><Relationship Id="rId1" Type="http://schemas.openxmlformats.org/officeDocument/2006/relationships/slideLayout" Target="../slideLayouts/slideLayout8.xml"/><Relationship Id="rId24" Type="http://schemas.openxmlformats.org/officeDocument/2006/relationships/customXml" Target="../ink/ink6.xml"/><Relationship Id="rId37" Type="http://schemas.openxmlformats.org/officeDocument/2006/relationships/image" Target="../media/image23.png"/><Relationship Id="rId40" Type="http://schemas.openxmlformats.org/officeDocument/2006/relationships/customXml" Target="../ink/ink10.xml"/><Relationship Id="rId45" Type="http://schemas.openxmlformats.org/officeDocument/2006/relationships/image" Target="../media/image7.png"/><Relationship Id="rId5" Type="http://schemas.openxmlformats.org/officeDocument/2006/relationships/customXml" Target="../ink/ink1.xml"/><Relationship Id="rId15" Type="http://schemas.openxmlformats.org/officeDocument/2006/relationships/image" Target="../media/image12.png"/><Relationship Id="rId23" Type="http://schemas.openxmlformats.org/officeDocument/2006/relationships/image" Target="../media/image16.png"/><Relationship Id="rId36" Type="http://schemas.openxmlformats.org/officeDocument/2006/relationships/customXml" Target="../ink/ink8.xml"/><Relationship Id="rId19" Type="http://schemas.openxmlformats.org/officeDocument/2006/relationships/image" Target="../media/image14.png"/><Relationship Id="rId44" Type="http://schemas.openxmlformats.org/officeDocument/2006/relationships/customXml" Target="../ink/ink12.xml"/><Relationship Id="rId4" Type="http://schemas.openxmlformats.org/officeDocument/2006/relationships/image" Target="../media/image6.png"/><Relationship Id="rId22" Type="http://schemas.openxmlformats.org/officeDocument/2006/relationships/customXml" Target="../ink/ink5.xml"/><Relationship Id="rId35" Type="http://schemas.openxmlformats.org/officeDocument/2006/relationships/image" Target="../media/image22.png"/><Relationship Id="rId43"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9.png"/><Relationship Id="rId18" Type="http://schemas.openxmlformats.org/officeDocument/2006/relationships/customXml" Target="../ink/ink20.xml"/><Relationship Id="rId3" Type="http://schemas.openxmlformats.org/officeDocument/2006/relationships/image" Target="../media/image7.jpg"/><Relationship Id="rId21" Type="http://schemas.openxmlformats.org/officeDocument/2006/relationships/image" Target="../media/image28.png"/><Relationship Id="rId7" Type="http://schemas.openxmlformats.org/officeDocument/2006/relationships/image" Target="../media/image10.png"/><Relationship Id="rId12" Type="http://schemas.openxmlformats.org/officeDocument/2006/relationships/customXml" Target="../ink/ink17.xml"/><Relationship Id="rId17" Type="http://schemas.openxmlformats.org/officeDocument/2006/relationships/image" Target="../media/image21.png"/><Relationship Id="rId2" Type="http://schemas.openxmlformats.org/officeDocument/2006/relationships/notesSlide" Target="../notesSlides/notesSlide6.xml"/><Relationship Id="rId16" Type="http://schemas.openxmlformats.org/officeDocument/2006/relationships/customXml" Target="../ink/ink19.xml"/><Relationship Id="rId20" Type="http://schemas.openxmlformats.org/officeDocument/2006/relationships/customXml" Target="../ink/ink21.xml"/><Relationship Id="rId1" Type="http://schemas.openxmlformats.org/officeDocument/2006/relationships/slideLayout" Target="../slideLayouts/slideLayout8.xml"/><Relationship Id="rId6" Type="http://schemas.openxmlformats.org/officeDocument/2006/relationships/customXml" Target="../ink/ink14.xml"/><Relationship Id="rId11" Type="http://schemas.openxmlformats.org/officeDocument/2006/relationships/image" Target="../media/image18.png"/><Relationship Id="rId5" Type="http://schemas.openxmlformats.org/officeDocument/2006/relationships/image" Target="../media/image9.png"/><Relationship Id="rId15" Type="http://schemas.openxmlformats.org/officeDocument/2006/relationships/image" Target="../media/image20.png"/><Relationship Id="rId23" Type="http://schemas.openxmlformats.org/officeDocument/2006/relationships/image" Target="../media/image29.png"/><Relationship Id="rId10" Type="http://schemas.openxmlformats.org/officeDocument/2006/relationships/customXml" Target="../ink/ink16.xml"/><Relationship Id="rId19" Type="http://schemas.openxmlformats.org/officeDocument/2006/relationships/image" Target="../media/image27.png"/><Relationship Id="rId4" Type="http://schemas.openxmlformats.org/officeDocument/2006/relationships/customXml" Target="../ink/ink13.xml"/><Relationship Id="rId9" Type="http://schemas.openxmlformats.org/officeDocument/2006/relationships/image" Target="../media/image11.png"/><Relationship Id="rId14" Type="http://schemas.openxmlformats.org/officeDocument/2006/relationships/customXml" Target="../ink/ink18.xml"/><Relationship Id="rId22" Type="http://schemas.openxmlformats.org/officeDocument/2006/relationships/customXml" Target="../ink/ink22.xml"/></Relationships>
</file>

<file path=ppt/slides/_rels/slide7.xml.rels><?xml version="1.0" encoding="UTF-8" standalone="yes"?>
<Relationships xmlns="http://schemas.openxmlformats.org/package/2006/relationships"><Relationship Id="rId8" Type="http://schemas.openxmlformats.org/officeDocument/2006/relationships/customXml" Target="../ink/ink25.xml"/><Relationship Id="rId13" Type="http://schemas.openxmlformats.org/officeDocument/2006/relationships/image" Target="../media/image35.png"/><Relationship Id="rId3" Type="http://schemas.openxmlformats.org/officeDocument/2006/relationships/image" Target="../media/image8.png"/><Relationship Id="rId7" Type="http://schemas.openxmlformats.org/officeDocument/2006/relationships/image" Target="../media/image32.png"/><Relationship Id="rId12" Type="http://schemas.openxmlformats.org/officeDocument/2006/relationships/customXml" Target="../ink/ink27.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customXml" Target="../ink/ink24.xml"/><Relationship Id="rId11" Type="http://schemas.openxmlformats.org/officeDocument/2006/relationships/image" Target="../media/image34.png"/><Relationship Id="rId5" Type="http://schemas.openxmlformats.org/officeDocument/2006/relationships/image" Target="../media/image31.png"/><Relationship Id="rId10" Type="http://schemas.openxmlformats.org/officeDocument/2006/relationships/customXml" Target="../ink/ink26.xml"/><Relationship Id="rId4" Type="http://schemas.openxmlformats.org/officeDocument/2006/relationships/customXml" Target="../ink/ink23.xml"/><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37.sv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FFC03DC8-A711-48A3-8AE6-9C3A62CFE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4624" y="2544857"/>
            <a:ext cx="1768288" cy="1768288"/>
          </a:xfrm>
          <a:prstGeom prst="rect">
            <a:avLst/>
          </a:prstGeom>
        </p:spPr>
      </p:pic>
      <p:sp>
        <p:nvSpPr>
          <p:cNvPr id="2" name="Title 1">
            <a:extLst>
              <a:ext uri="{FF2B5EF4-FFF2-40B4-BE49-F238E27FC236}">
                <a16:creationId xmlns:a16="http://schemas.microsoft.com/office/drawing/2014/main" id="{D14A59B0-A0F2-4DDD-BF19-9C8AC63D5547}"/>
              </a:ext>
            </a:extLst>
          </p:cNvPr>
          <p:cNvSpPr>
            <a:spLocks noGrp="1"/>
          </p:cNvSpPr>
          <p:nvPr>
            <p:ph type="ctrTitle"/>
          </p:nvPr>
        </p:nvSpPr>
        <p:spPr>
          <a:xfrm>
            <a:off x="663388" y="2743200"/>
            <a:ext cx="7721660" cy="1810512"/>
          </a:xfrm>
        </p:spPr>
        <p:txBody>
          <a:bodyPr>
            <a:noAutofit/>
          </a:bodyPr>
          <a:lstStyle/>
          <a:p>
            <a:r>
              <a:rPr lang="en-US" sz="4000" dirty="0"/>
              <a:t>AIESEC : Matchability (step 1)</a:t>
            </a:r>
          </a:p>
        </p:txBody>
      </p:sp>
      <p:sp>
        <p:nvSpPr>
          <p:cNvPr id="3" name="Subtitle 2">
            <a:extLst>
              <a:ext uri="{FF2B5EF4-FFF2-40B4-BE49-F238E27FC236}">
                <a16:creationId xmlns:a16="http://schemas.microsoft.com/office/drawing/2014/main" id="{635FCF75-48FC-4622-B9D3-89999024394E}"/>
              </a:ext>
            </a:extLst>
          </p:cNvPr>
          <p:cNvSpPr>
            <a:spLocks noGrp="1"/>
          </p:cNvSpPr>
          <p:nvPr>
            <p:ph type="subTitle" idx="1"/>
          </p:nvPr>
        </p:nvSpPr>
        <p:spPr/>
        <p:txBody>
          <a:bodyPr anchor="b">
            <a:normAutofit/>
          </a:bodyPr>
          <a:lstStyle/>
          <a:p>
            <a:r>
              <a:rPr lang="en-US" sz="2000" dirty="0"/>
              <a:t>June 21th, 2019</a:t>
            </a:r>
          </a:p>
        </p:txBody>
      </p:sp>
      <p:sp>
        <p:nvSpPr>
          <p:cNvPr id="4" name="Date Placeholder 3">
            <a:extLst>
              <a:ext uri="{FF2B5EF4-FFF2-40B4-BE49-F238E27FC236}">
                <a16:creationId xmlns:a16="http://schemas.microsoft.com/office/drawing/2014/main" id="{1978B195-5CA1-4017-AF29-3999BE2EE6C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5C5C5C">
                    <a:lumMod val="50000"/>
                    <a:lumOff val="50000"/>
                  </a:srgbClr>
                </a:solidFill>
                <a:latin typeface="Corbel" panose="020B0503020204020204"/>
              </a:rPr>
              <a:t>19-06-21</a:t>
            </a:r>
            <a:endParaRPr kumimoji="0" lang="en-US" sz="1100" b="0" i="0" u="none" strike="noStrike" kern="1200" cap="none" spc="0" normalizeH="0" baseline="0" noProof="0" dirty="0">
              <a:ln>
                <a:noFill/>
              </a:ln>
              <a:solidFill>
                <a:srgbClr val="5C5C5C">
                  <a:lumMod val="50000"/>
                  <a:lumOff val="50000"/>
                </a:srgbClr>
              </a:solidFill>
              <a:effectLst/>
              <a:uLnTx/>
              <a:uFillTx/>
              <a:latin typeface="Corbel" panose="020B0503020204020204"/>
              <a:ea typeface="+mn-ea"/>
              <a:cs typeface="+mn-cs"/>
            </a:endParaRPr>
          </a:p>
        </p:txBody>
      </p:sp>
      <p:sp>
        <p:nvSpPr>
          <p:cNvPr id="6" name="Slide Number Placeholder 5">
            <a:extLst>
              <a:ext uri="{FF2B5EF4-FFF2-40B4-BE49-F238E27FC236}">
                <a16:creationId xmlns:a16="http://schemas.microsoft.com/office/drawing/2014/main" id="{AF6640EA-E560-4E41-830C-1E568AB42FE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912192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4F7300-7654-9C46-A844-F2AAB2C9BDD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7" name="Text Placeholder 3">
            <a:extLst>
              <a:ext uri="{FF2B5EF4-FFF2-40B4-BE49-F238E27FC236}">
                <a16:creationId xmlns:a16="http://schemas.microsoft.com/office/drawing/2014/main" id="{F938366D-541B-7443-8BF0-08AE443FEAB4}"/>
              </a:ext>
            </a:extLst>
          </p:cNvPr>
          <p:cNvSpPr>
            <a:spLocks noGrp="1"/>
          </p:cNvSpPr>
          <p:nvPr>
            <p:ph type="body" idx="1"/>
          </p:nvPr>
        </p:nvSpPr>
        <p:spPr>
          <a:xfrm>
            <a:off x="1825068" y="99751"/>
            <a:ext cx="10269950" cy="807720"/>
          </a:xfrm>
        </p:spPr>
        <p:txBody>
          <a:bodyPr anchor="ctr">
            <a:normAutofit fontScale="92500" lnSpcReduction="20000"/>
          </a:bodyPr>
          <a:lstStyle/>
          <a:p>
            <a:r>
              <a:rPr lang="en-US" dirty="0">
                <a:solidFill>
                  <a:schemeClr val="bg2">
                    <a:lumMod val="50000"/>
                  </a:schemeClr>
                </a:solidFill>
              </a:rPr>
              <a:t>Data Analysis (contd) </a:t>
            </a:r>
          </a:p>
          <a:p>
            <a:r>
              <a:rPr lang="en-US" dirty="0"/>
              <a:t>Comparing the two plots.</a:t>
            </a:r>
          </a:p>
        </p:txBody>
      </p:sp>
      <p:pic>
        <p:nvPicPr>
          <p:cNvPr id="8" name="Picture 7" descr="A picture containing text&#10;&#10;Description automatically generated">
            <a:extLst>
              <a:ext uri="{FF2B5EF4-FFF2-40B4-BE49-F238E27FC236}">
                <a16:creationId xmlns:a16="http://schemas.microsoft.com/office/drawing/2014/main" id="{CB145885-54A8-5842-83A3-558C3C2C0680}"/>
              </a:ext>
            </a:extLst>
          </p:cNvPr>
          <p:cNvPicPr>
            <a:picLocks noChangeAspect="1"/>
          </p:cNvPicPr>
          <p:nvPr/>
        </p:nvPicPr>
        <p:blipFill rotWithShape="1">
          <a:blip r:embed="rId3">
            <a:extLst>
              <a:ext uri="{28A0092B-C50C-407E-A947-70E740481C1C}">
                <a14:useLocalDpi xmlns:a14="http://schemas.microsoft.com/office/drawing/2010/main" val="0"/>
              </a:ext>
            </a:extLst>
          </a:blip>
          <a:srcRect l="8885" t="19634" b="14873"/>
          <a:stretch/>
        </p:blipFill>
        <p:spPr>
          <a:xfrm>
            <a:off x="1825068" y="2115004"/>
            <a:ext cx="5080032" cy="2627991"/>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A2FA4F37-EC7E-8648-8E86-B522001ADBEB}"/>
              </a:ext>
            </a:extLst>
          </p:cNvPr>
          <p:cNvPicPr>
            <a:picLocks noChangeAspect="1"/>
          </p:cNvPicPr>
          <p:nvPr/>
        </p:nvPicPr>
        <p:blipFill rotWithShape="1">
          <a:blip r:embed="rId4">
            <a:extLst>
              <a:ext uri="{28A0092B-C50C-407E-A947-70E740481C1C}">
                <a14:useLocalDpi xmlns:a14="http://schemas.microsoft.com/office/drawing/2010/main" val="0"/>
              </a:ext>
            </a:extLst>
          </a:blip>
          <a:srcRect l="8148" t="21835" b="14192"/>
          <a:stretch/>
        </p:blipFill>
        <p:spPr>
          <a:xfrm>
            <a:off x="6960043" y="2115004"/>
            <a:ext cx="4940859" cy="2580931"/>
          </a:xfrm>
          <a:prstGeom prst="rect">
            <a:avLst/>
          </a:prstGeom>
          <a:effectLst>
            <a:outerShdw dist="50800" sx="1000" sy="1000" algn="ctr" rotWithShape="0">
              <a:srgbClr val="000000"/>
            </a:outerShdw>
          </a:effectLst>
        </p:spPr>
      </p:pic>
      <p:sp>
        <p:nvSpPr>
          <p:cNvPr id="10" name="TextBox 9">
            <a:extLst>
              <a:ext uri="{FF2B5EF4-FFF2-40B4-BE49-F238E27FC236}">
                <a16:creationId xmlns:a16="http://schemas.microsoft.com/office/drawing/2014/main" id="{D2E7854B-ECAB-8941-8C36-E88C09400F89}"/>
              </a:ext>
            </a:extLst>
          </p:cNvPr>
          <p:cNvSpPr txBox="1"/>
          <p:nvPr/>
        </p:nvSpPr>
        <p:spPr>
          <a:xfrm>
            <a:off x="2650827" y="1745672"/>
            <a:ext cx="3428513" cy="369332"/>
          </a:xfrm>
          <a:prstGeom prst="rect">
            <a:avLst/>
          </a:prstGeom>
          <a:solidFill>
            <a:srgbClr val="008DD3"/>
          </a:solidFill>
        </p:spPr>
        <p:txBody>
          <a:bodyPr wrap="square" rtlCol="0">
            <a:spAutoFit/>
          </a:bodyPr>
          <a:lstStyle/>
          <a:p>
            <a:pPr algn="ctr"/>
            <a:r>
              <a:rPr lang="en-US" b="1" dirty="0">
                <a:solidFill>
                  <a:schemeClr val="bg1"/>
                </a:solidFill>
              </a:rPr>
              <a:t>Acceptance Rate</a:t>
            </a:r>
          </a:p>
        </p:txBody>
      </p:sp>
      <p:sp>
        <p:nvSpPr>
          <p:cNvPr id="11" name="TextBox 10">
            <a:extLst>
              <a:ext uri="{FF2B5EF4-FFF2-40B4-BE49-F238E27FC236}">
                <a16:creationId xmlns:a16="http://schemas.microsoft.com/office/drawing/2014/main" id="{1FD18344-0D57-4443-A43A-C8D28E0C97BA}"/>
              </a:ext>
            </a:extLst>
          </p:cNvPr>
          <p:cNvSpPr txBox="1"/>
          <p:nvPr/>
        </p:nvSpPr>
        <p:spPr>
          <a:xfrm>
            <a:off x="7716215" y="1745672"/>
            <a:ext cx="3428513" cy="369332"/>
          </a:xfrm>
          <a:prstGeom prst="rect">
            <a:avLst/>
          </a:prstGeom>
          <a:solidFill>
            <a:srgbClr val="008DD3"/>
          </a:solidFill>
        </p:spPr>
        <p:txBody>
          <a:bodyPr wrap="square" rtlCol="0">
            <a:spAutoFit/>
          </a:bodyPr>
          <a:lstStyle/>
          <a:p>
            <a:pPr algn="ctr"/>
            <a:r>
              <a:rPr lang="en-US" b="1" dirty="0">
                <a:solidFill>
                  <a:schemeClr val="bg1"/>
                </a:solidFill>
              </a:rPr>
              <a:t>HDI</a:t>
            </a:r>
          </a:p>
        </p:txBody>
      </p:sp>
      <p:grpSp>
        <p:nvGrpSpPr>
          <p:cNvPr id="14" name="Group 13">
            <a:extLst>
              <a:ext uri="{FF2B5EF4-FFF2-40B4-BE49-F238E27FC236}">
                <a16:creationId xmlns:a16="http://schemas.microsoft.com/office/drawing/2014/main" id="{08E4A69C-F1DB-D447-A788-21C3DEE5B984}"/>
              </a:ext>
            </a:extLst>
          </p:cNvPr>
          <p:cNvGrpSpPr/>
          <p:nvPr/>
        </p:nvGrpSpPr>
        <p:grpSpPr>
          <a:xfrm>
            <a:off x="4673274" y="4965349"/>
            <a:ext cx="4463651" cy="1056753"/>
            <a:chOff x="2650827" y="5065267"/>
            <a:chExt cx="4463651" cy="1056753"/>
          </a:xfrm>
        </p:grpSpPr>
        <p:sp>
          <p:nvSpPr>
            <p:cNvPr id="12" name="TextBox 11">
              <a:extLst>
                <a:ext uri="{FF2B5EF4-FFF2-40B4-BE49-F238E27FC236}">
                  <a16:creationId xmlns:a16="http://schemas.microsoft.com/office/drawing/2014/main" id="{672B1DAE-BB08-3249-8651-8D33AD52F5D9}"/>
                </a:ext>
              </a:extLst>
            </p:cNvPr>
            <p:cNvSpPr txBox="1"/>
            <p:nvPr/>
          </p:nvSpPr>
          <p:spPr>
            <a:xfrm>
              <a:off x="2775356" y="5248460"/>
              <a:ext cx="4184687" cy="646331"/>
            </a:xfrm>
            <a:prstGeom prst="rect">
              <a:avLst/>
            </a:prstGeom>
            <a:noFill/>
          </p:spPr>
          <p:txBody>
            <a:bodyPr wrap="square" rtlCol="0">
              <a:spAutoFit/>
            </a:bodyPr>
            <a:lstStyle/>
            <a:p>
              <a:pPr marL="285750" indent="-285750">
                <a:buFont typeface="Wingdings" pitchFamily="2" charset="2"/>
                <a:buChar char="ü"/>
              </a:pPr>
              <a:r>
                <a:rPr lang="en-US" b="1" dirty="0">
                  <a:solidFill>
                    <a:srgbClr val="008DD3"/>
                  </a:solidFill>
                </a:rPr>
                <a:t> Acceptance rate can be correlated to the HDI (with GDP metric factor).</a:t>
              </a:r>
            </a:p>
          </p:txBody>
        </p:sp>
        <p:sp>
          <p:nvSpPr>
            <p:cNvPr id="13" name="Frame 12">
              <a:extLst>
                <a:ext uri="{FF2B5EF4-FFF2-40B4-BE49-F238E27FC236}">
                  <a16:creationId xmlns:a16="http://schemas.microsoft.com/office/drawing/2014/main" id="{7FC04D18-316A-A640-9384-BA304BA58108}"/>
                </a:ext>
              </a:extLst>
            </p:cNvPr>
            <p:cNvSpPr/>
            <p:nvPr/>
          </p:nvSpPr>
          <p:spPr>
            <a:xfrm>
              <a:off x="2650827" y="5065267"/>
              <a:ext cx="4463651" cy="1056753"/>
            </a:xfrm>
            <a:prstGeom prst="frame">
              <a:avLst>
                <a:gd name="adj1" fmla="val 4058"/>
              </a:avLst>
            </a:prstGeom>
            <a:solidFill>
              <a:srgbClr val="00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413097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E235F7-7AA1-DB46-A532-0D038D2D9CA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6" name="Text Placeholder 3">
            <a:extLst>
              <a:ext uri="{FF2B5EF4-FFF2-40B4-BE49-F238E27FC236}">
                <a16:creationId xmlns:a16="http://schemas.microsoft.com/office/drawing/2014/main" id="{8973490B-EDBC-4949-AD63-D699E2A3EFA4}"/>
              </a:ext>
            </a:extLst>
          </p:cNvPr>
          <p:cNvSpPr>
            <a:spLocks noGrp="1"/>
          </p:cNvSpPr>
          <p:nvPr>
            <p:ph type="body" idx="1"/>
          </p:nvPr>
        </p:nvSpPr>
        <p:spPr>
          <a:xfrm>
            <a:off x="1825068" y="99751"/>
            <a:ext cx="10269950" cy="807720"/>
          </a:xfrm>
        </p:spPr>
        <p:txBody>
          <a:bodyPr anchor="ctr">
            <a:normAutofit fontScale="92500" lnSpcReduction="20000"/>
          </a:bodyPr>
          <a:lstStyle/>
          <a:p>
            <a:r>
              <a:rPr lang="en-US" dirty="0">
                <a:solidFill>
                  <a:schemeClr val="bg2">
                    <a:lumMod val="50000"/>
                  </a:schemeClr>
                </a:solidFill>
              </a:rPr>
              <a:t>Data Analysis (contd) </a:t>
            </a:r>
          </a:p>
          <a:p>
            <a:r>
              <a:rPr lang="en-US" dirty="0"/>
              <a:t>Experience description variables to consider.</a:t>
            </a:r>
          </a:p>
        </p:txBody>
      </p:sp>
      <p:sp>
        <p:nvSpPr>
          <p:cNvPr id="8" name="Folded Corner 7">
            <a:extLst>
              <a:ext uri="{FF2B5EF4-FFF2-40B4-BE49-F238E27FC236}">
                <a16:creationId xmlns:a16="http://schemas.microsoft.com/office/drawing/2014/main" id="{5DDB9D36-6255-F84A-BB6C-FFA8B510F2E8}"/>
              </a:ext>
            </a:extLst>
          </p:cNvPr>
          <p:cNvSpPr/>
          <p:nvPr/>
        </p:nvSpPr>
        <p:spPr>
          <a:xfrm>
            <a:off x="4168330" y="4761073"/>
            <a:ext cx="5583425" cy="1100408"/>
          </a:xfrm>
          <a:prstGeom prst="foldedCorne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Which should we prioritize? What are some </a:t>
            </a:r>
            <a:r>
              <a:rPr lang="en-US" b="1" dirty="0"/>
              <a:t>other</a:t>
            </a:r>
            <a:r>
              <a:rPr lang="en-US" dirty="0"/>
              <a:t> important variables to consider? How to retrieve them?</a:t>
            </a:r>
          </a:p>
        </p:txBody>
      </p:sp>
      <p:sp>
        <p:nvSpPr>
          <p:cNvPr id="4" name="Rounded Rectangle 3">
            <a:extLst>
              <a:ext uri="{FF2B5EF4-FFF2-40B4-BE49-F238E27FC236}">
                <a16:creationId xmlns:a16="http://schemas.microsoft.com/office/drawing/2014/main" id="{BD0A3468-532D-084B-ABE5-3170B0436F63}"/>
              </a:ext>
            </a:extLst>
          </p:cNvPr>
          <p:cNvSpPr/>
          <p:nvPr/>
        </p:nvSpPr>
        <p:spPr>
          <a:xfrm>
            <a:off x="2715721" y="2400479"/>
            <a:ext cx="2471058" cy="4680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8DD3"/>
                </a:solidFill>
              </a:rPr>
              <a:t>Level of education</a:t>
            </a:r>
          </a:p>
        </p:txBody>
      </p:sp>
      <p:sp>
        <p:nvSpPr>
          <p:cNvPr id="9" name="Rounded Rectangle 8">
            <a:extLst>
              <a:ext uri="{FF2B5EF4-FFF2-40B4-BE49-F238E27FC236}">
                <a16:creationId xmlns:a16="http://schemas.microsoft.com/office/drawing/2014/main" id="{A1598DE7-CE71-AE43-80AF-0EACE5BC68A4}"/>
              </a:ext>
            </a:extLst>
          </p:cNvPr>
          <p:cNvSpPr/>
          <p:nvPr/>
        </p:nvSpPr>
        <p:spPr>
          <a:xfrm>
            <a:off x="2715721" y="3775297"/>
            <a:ext cx="2467992" cy="4680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8DD3"/>
                </a:solidFill>
              </a:rPr>
              <a:t>Salary</a:t>
            </a:r>
          </a:p>
        </p:txBody>
      </p:sp>
      <p:sp>
        <p:nvSpPr>
          <p:cNvPr id="10" name="Rounded Rectangle 9">
            <a:extLst>
              <a:ext uri="{FF2B5EF4-FFF2-40B4-BE49-F238E27FC236}">
                <a16:creationId xmlns:a16="http://schemas.microsoft.com/office/drawing/2014/main" id="{F42625F8-C6BE-1E47-916D-D4F502BE111F}"/>
              </a:ext>
            </a:extLst>
          </p:cNvPr>
          <p:cNvSpPr/>
          <p:nvPr/>
        </p:nvSpPr>
        <p:spPr>
          <a:xfrm>
            <a:off x="5599492" y="2404294"/>
            <a:ext cx="2471058" cy="4680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8DD3"/>
                </a:solidFill>
              </a:rPr>
              <a:t>Weekly workload (hours)</a:t>
            </a:r>
          </a:p>
        </p:txBody>
      </p:sp>
      <p:sp>
        <p:nvSpPr>
          <p:cNvPr id="11" name="Rounded Rectangle 10">
            <a:extLst>
              <a:ext uri="{FF2B5EF4-FFF2-40B4-BE49-F238E27FC236}">
                <a16:creationId xmlns:a16="http://schemas.microsoft.com/office/drawing/2014/main" id="{A558A7A0-3298-8A45-97BD-B4AFC4E8190D}"/>
              </a:ext>
            </a:extLst>
          </p:cNvPr>
          <p:cNvSpPr/>
          <p:nvPr/>
        </p:nvSpPr>
        <p:spPr>
          <a:xfrm>
            <a:off x="5599490" y="3775296"/>
            <a:ext cx="2471058" cy="4680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8DD3"/>
                </a:solidFill>
              </a:rPr>
              <a:t>Duration (weeks)</a:t>
            </a:r>
          </a:p>
        </p:txBody>
      </p:sp>
      <p:sp>
        <p:nvSpPr>
          <p:cNvPr id="12" name="Rounded Rectangle 11">
            <a:extLst>
              <a:ext uri="{FF2B5EF4-FFF2-40B4-BE49-F238E27FC236}">
                <a16:creationId xmlns:a16="http://schemas.microsoft.com/office/drawing/2014/main" id="{DB7C2D86-3D0E-6443-BEF3-A89220585611}"/>
              </a:ext>
            </a:extLst>
          </p:cNvPr>
          <p:cNvSpPr/>
          <p:nvPr/>
        </p:nvSpPr>
        <p:spPr>
          <a:xfrm>
            <a:off x="5599490" y="3133697"/>
            <a:ext cx="2471058" cy="4680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8DD3"/>
                </a:solidFill>
              </a:rPr>
              <a:t>Start/End date</a:t>
            </a:r>
          </a:p>
        </p:txBody>
      </p:sp>
      <p:sp>
        <p:nvSpPr>
          <p:cNvPr id="13" name="Rounded Rectangle 12">
            <a:extLst>
              <a:ext uri="{FF2B5EF4-FFF2-40B4-BE49-F238E27FC236}">
                <a16:creationId xmlns:a16="http://schemas.microsoft.com/office/drawing/2014/main" id="{9F29AFB3-F860-2F41-A975-A5AF324A82AE}"/>
              </a:ext>
            </a:extLst>
          </p:cNvPr>
          <p:cNvSpPr/>
          <p:nvPr/>
        </p:nvSpPr>
        <p:spPr>
          <a:xfrm>
            <a:off x="2715721" y="3095826"/>
            <a:ext cx="2467992" cy="468085"/>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8DD3"/>
                </a:solidFill>
              </a:rPr>
              <a:t>Language</a:t>
            </a:r>
          </a:p>
        </p:txBody>
      </p:sp>
      <p:sp>
        <p:nvSpPr>
          <p:cNvPr id="14" name="Rounded Rectangle 13">
            <a:extLst>
              <a:ext uri="{FF2B5EF4-FFF2-40B4-BE49-F238E27FC236}">
                <a16:creationId xmlns:a16="http://schemas.microsoft.com/office/drawing/2014/main" id="{D8354EEB-58BE-9143-A62A-56C9F1AE9017}"/>
              </a:ext>
            </a:extLst>
          </p:cNvPr>
          <p:cNvSpPr/>
          <p:nvPr/>
        </p:nvSpPr>
        <p:spPr>
          <a:xfrm>
            <a:off x="8486329" y="2400480"/>
            <a:ext cx="2471058" cy="4680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8DD3"/>
                </a:solidFill>
              </a:rPr>
              <a:t>Organization type</a:t>
            </a:r>
          </a:p>
        </p:txBody>
      </p:sp>
      <p:sp>
        <p:nvSpPr>
          <p:cNvPr id="15" name="Rounded Rectangle 14">
            <a:extLst>
              <a:ext uri="{FF2B5EF4-FFF2-40B4-BE49-F238E27FC236}">
                <a16:creationId xmlns:a16="http://schemas.microsoft.com/office/drawing/2014/main" id="{7A1C8283-3E9A-4B43-8FC1-AB865B83782D}"/>
              </a:ext>
            </a:extLst>
          </p:cNvPr>
          <p:cNvSpPr/>
          <p:nvPr/>
        </p:nvSpPr>
        <p:spPr>
          <a:xfrm>
            <a:off x="8486329" y="3086191"/>
            <a:ext cx="2471058" cy="4680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8DD3"/>
                </a:solidFill>
              </a:rPr>
              <a:t>Number of employees</a:t>
            </a:r>
          </a:p>
        </p:txBody>
      </p:sp>
      <p:sp>
        <p:nvSpPr>
          <p:cNvPr id="5" name="Rounded Rectangle 4">
            <a:extLst>
              <a:ext uri="{FF2B5EF4-FFF2-40B4-BE49-F238E27FC236}">
                <a16:creationId xmlns:a16="http://schemas.microsoft.com/office/drawing/2014/main" id="{134C3C2D-3BA7-C149-B1FA-8A276E422CEB}"/>
              </a:ext>
            </a:extLst>
          </p:cNvPr>
          <p:cNvSpPr/>
          <p:nvPr/>
        </p:nvSpPr>
        <p:spPr>
          <a:xfrm>
            <a:off x="5370890" y="1280045"/>
            <a:ext cx="2928257" cy="5647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Experience Description</a:t>
            </a:r>
          </a:p>
        </p:txBody>
      </p:sp>
    </p:spTree>
    <p:extLst>
      <p:ext uri="{BB962C8B-B14F-4D97-AF65-F5344CB8AC3E}">
        <p14:creationId xmlns:p14="http://schemas.microsoft.com/office/powerpoint/2010/main" val="189603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D2FE8A-A2A3-449E-90D6-DFA4A3BE3D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20" name="Text Placeholder 3">
            <a:extLst>
              <a:ext uri="{FF2B5EF4-FFF2-40B4-BE49-F238E27FC236}">
                <a16:creationId xmlns:a16="http://schemas.microsoft.com/office/drawing/2014/main" id="{0D2B9CB9-2DBB-4FD8-B460-39C1DCFFBF5A}"/>
              </a:ext>
            </a:extLst>
          </p:cNvPr>
          <p:cNvSpPr>
            <a:spLocks noGrp="1"/>
          </p:cNvSpPr>
          <p:nvPr>
            <p:ph type="body" idx="1"/>
          </p:nvPr>
        </p:nvSpPr>
        <p:spPr>
          <a:xfrm>
            <a:off x="1825068" y="99751"/>
            <a:ext cx="10269950" cy="807720"/>
          </a:xfrm>
        </p:spPr>
        <p:txBody>
          <a:bodyPr anchor="ctr">
            <a:normAutofit/>
          </a:bodyPr>
          <a:lstStyle/>
          <a:p>
            <a:r>
              <a:rPr lang="en-US" dirty="0">
                <a:solidFill>
                  <a:schemeClr val="bg2">
                    <a:lumMod val="50000"/>
                  </a:schemeClr>
                </a:solidFill>
              </a:rPr>
              <a:t>Conclusions</a:t>
            </a:r>
          </a:p>
        </p:txBody>
      </p:sp>
      <p:sp>
        <p:nvSpPr>
          <p:cNvPr id="13" name="Content Placeholder 4">
            <a:extLst>
              <a:ext uri="{FF2B5EF4-FFF2-40B4-BE49-F238E27FC236}">
                <a16:creationId xmlns:a16="http://schemas.microsoft.com/office/drawing/2014/main" id="{E98790E6-1738-4883-A14C-02E673A7F5A6}"/>
              </a:ext>
            </a:extLst>
          </p:cNvPr>
          <p:cNvSpPr txBox="1">
            <a:spLocks/>
          </p:cNvSpPr>
          <p:nvPr/>
        </p:nvSpPr>
        <p:spPr>
          <a:xfrm>
            <a:off x="2524124" y="1352551"/>
            <a:ext cx="9058275" cy="482917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bg2">
                    <a:lumMod val="7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bg2">
                    <a:lumMod val="7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bg2">
                    <a:lumMod val="7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buNone/>
            </a:pPr>
            <a:r>
              <a:rPr lang="en-US" sz="1800" b="1" dirty="0">
                <a:solidFill>
                  <a:schemeClr val="bg2">
                    <a:lumMod val="50000"/>
                  </a:schemeClr>
                </a:solidFill>
              </a:rPr>
              <a:t>Database dates and NaN types problematic, need intensive cleaning.</a:t>
            </a:r>
          </a:p>
          <a:p>
            <a:pPr>
              <a:lnSpc>
                <a:spcPct val="100000"/>
              </a:lnSpc>
              <a:spcBef>
                <a:spcPts val="0"/>
              </a:spcBef>
            </a:pPr>
            <a:r>
              <a:rPr lang="en-US" sz="1800" dirty="0"/>
              <a:t>Cleaning required.</a:t>
            </a:r>
          </a:p>
          <a:p>
            <a:pPr>
              <a:lnSpc>
                <a:spcPct val="100000"/>
              </a:lnSpc>
              <a:spcBef>
                <a:spcPts val="0"/>
              </a:spcBef>
            </a:pPr>
            <a:endParaRPr lang="en-US" sz="1800" dirty="0"/>
          </a:p>
          <a:p>
            <a:pPr marL="0" indent="0">
              <a:lnSpc>
                <a:spcPct val="100000"/>
              </a:lnSpc>
              <a:spcBef>
                <a:spcPts val="0"/>
              </a:spcBef>
              <a:buNone/>
            </a:pPr>
            <a:r>
              <a:rPr lang="en-US" sz="1800" b="1" dirty="0">
                <a:solidFill>
                  <a:schemeClr val="bg2">
                    <a:lumMod val="50000"/>
                  </a:schemeClr>
                </a:solidFill>
              </a:rPr>
              <a:t>Handling opportunities with absurd openings numbers.</a:t>
            </a:r>
          </a:p>
          <a:p>
            <a:pPr>
              <a:lnSpc>
                <a:spcPct val="100000"/>
              </a:lnSpc>
              <a:spcBef>
                <a:spcPts val="0"/>
              </a:spcBef>
            </a:pPr>
            <a:r>
              <a:rPr lang="en-US" sz="1800" dirty="0"/>
              <a:t>Cleaning required.</a:t>
            </a:r>
          </a:p>
          <a:p>
            <a:pPr marL="0" indent="0">
              <a:lnSpc>
                <a:spcPct val="100000"/>
              </a:lnSpc>
              <a:spcBef>
                <a:spcPts val="0"/>
              </a:spcBef>
              <a:buNone/>
            </a:pPr>
            <a:endParaRPr lang="en-US" sz="1800" b="1" dirty="0">
              <a:solidFill>
                <a:schemeClr val="bg2">
                  <a:lumMod val="50000"/>
                </a:schemeClr>
              </a:solidFill>
            </a:endParaRPr>
          </a:p>
          <a:p>
            <a:pPr marL="0" indent="0">
              <a:lnSpc>
                <a:spcPct val="100000"/>
              </a:lnSpc>
              <a:spcBef>
                <a:spcPts val="0"/>
              </a:spcBef>
              <a:buNone/>
            </a:pPr>
            <a:r>
              <a:rPr lang="en-US" sz="1800" b="1" dirty="0">
                <a:solidFill>
                  <a:schemeClr val="bg2">
                    <a:lumMod val="50000"/>
                  </a:schemeClr>
                </a:solidFill>
              </a:rPr>
              <a:t>Merging of opportunities and  applications table.</a:t>
            </a:r>
          </a:p>
          <a:p>
            <a:pPr>
              <a:lnSpc>
                <a:spcPct val="100000"/>
              </a:lnSpc>
              <a:spcBef>
                <a:spcPts val="0"/>
              </a:spcBef>
              <a:buFont typeface="Arial" panose="020B0604020202020204" pitchFamily="34" charset="0"/>
              <a:buChar char="•"/>
            </a:pPr>
            <a:r>
              <a:rPr lang="en-US" sz="1800" dirty="0"/>
              <a:t>Preparing data for model training.</a:t>
            </a:r>
            <a:endParaRPr lang="en-US" sz="1800" b="1" dirty="0">
              <a:solidFill>
                <a:schemeClr val="bg2">
                  <a:lumMod val="50000"/>
                </a:schemeClr>
              </a:solidFill>
            </a:endParaRPr>
          </a:p>
          <a:p>
            <a:pPr>
              <a:lnSpc>
                <a:spcPct val="100000"/>
              </a:lnSpc>
              <a:spcBef>
                <a:spcPts val="0"/>
              </a:spcBef>
            </a:pPr>
            <a:r>
              <a:rPr lang="en-US" sz="1800" dirty="0"/>
              <a:t>Practical and efficient to perform a descriptive analysis of the acceptance rate of an opportunity based on the country emitting it. </a:t>
            </a:r>
          </a:p>
          <a:p>
            <a:pPr>
              <a:lnSpc>
                <a:spcPct val="100000"/>
              </a:lnSpc>
              <a:spcBef>
                <a:spcPts val="0"/>
              </a:spcBef>
            </a:pPr>
            <a:r>
              <a:rPr lang="en-US" sz="1800" dirty="0"/>
              <a:t>Global view of the “attractivity” of opportunities around the world.</a:t>
            </a:r>
          </a:p>
          <a:p>
            <a:pPr marL="0" indent="0">
              <a:lnSpc>
                <a:spcPct val="100000"/>
              </a:lnSpc>
              <a:spcBef>
                <a:spcPts val="0"/>
              </a:spcBef>
              <a:buNone/>
            </a:pPr>
            <a:endParaRPr lang="en-US" sz="1800" dirty="0"/>
          </a:p>
          <a:p>
            <a:pPr marL="0" indent="0">
              <a:lnSpc>
                <a:spcPct val="100000"/>
              </a:lnSpc>
              <a:spcBef>
                <a:spcPts val="0"/>
              </a:spcBef>
              <a:buNone/>
            </a:pPr>
            <a:r>
              <a:rPr lang="en-US" sz="1800" b="1" dirty="0">
                <a:solidFill>
                  <a:schemeClr val="bg2">
                    <a:lumMod val="50000"/>
                  </a:schemeClr>
                </a:solidFill>
              </a:rPr>
              <a:t>Variables to be considered during experience description an analysis.</a:t>
            </a:r>
          </a:p>
          <a:p>
            <a:pPr marL="0" indent="0">
              <a:lnSpc>
                <a:spcPct val="100000"/>
              </a:lnSpc>
              <a:spcBef>
                <a:spcPts val="0"/>
              </a:spcBef>
              <a:buNone/>
            </a:pPr>
            <a:endParaRPr lang="en-US" sz="1800" dirty="0"/>
          </a:p>
          <a:p>
            <a:pPr>
              <a:lnSpc>
                <a:spcPct val="100000"/>
              </a:lnSpc>
              <a:spcBef>
                <a:spcPts val="0"/>
              </a:spcBef>
            </a:pPr>
            <a:endParaRPr lang="en-US" sz="1800" dirty="0"/>
          </a:p>
          <a:p>
            <a:pPr>
              <a:lnSpc>
                <a:spcPct val="100000"/>
              </a:lnSpc>
              <a:spcBef>
                <a:spcPts val="0"/>
              </a:spcBef>
            </a:pPr>
            <a:endParaRPr lang="en-US" sz="1800" dirty="0"/>
          </a:p>
          <a:p>
            <a:pPr marL="0" indent="0">
              <a:lnSpc>
                <a:spcPct val="100000"/>
              </a:lnSpc>
              <a:spcBef>
                <a:spcPts val="0"/>
              </a:spcBef>
              <a:buNone/>
            </a:pPr>
            <a:endParaRPr lang="en-US" sz="1800" dirty="0"/>
          </a:p>
        </p:txBody>
      </p:sp>
    </p:spTree>
    <p:extLst>
      <p:ext uri="{BB962C8B-B14F-4D97-AF65-F5344CB8AC3E}">
        <p14:creationId xmlns:p14="http://schemas.microsoft.com/office/powerpoint/2010/main" val="1522322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D2FE8A-A2A3-449E-90D6-DFA4A3BE3D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20" name="Text Placeholder 3">
            <a:extLst>
              <a:ext uri="{FF2B5EF4-FFF2-40B4-BE49-F238E27FC236}">
                <a16:creationId xmlns:a16="http://schemas.microsoft.com/office/drawing/2014/main" id="{0D2B9CB9-2DBB-4FD8-B460-39C1DCFFBF5A}"/>
              </a:ext>
            </a:extLst>
          </p:cNvPr>
          <p:cNvSpPr>
            <a:spLocks noGrp="1"/>
          </p:cNvSpPr>
          <p:nvPr>
            <p:ph type="body" idx="1"/>
          </p:nvPr>
        </p:nvSpPr>
        <p:spPr>
          <a:xfrm>
            <a:off x="1825068" y="99751"/>
            <a:ext cx="10269950" cy="807720"/>
          </a:xfrm>
        </p:spPr>
        <p:txBody>
          <a:bodyPr anchor="ctr">
            <a:normAutofit/>
          </a:bodyPr>
          <a:lstStyle/>
          <a:p>
            <a:r>
              <a:rPr lang="en-US" dirty="0">
                <a:solidFill>
                  <a:schemeClr val="bg2">
                    <a:lumMod val="50000"/>
                  </a:schemeClr>
                </a:solidFill>
              </a:rPr>
              <a:t>Next steps</a:t>
            </a:r>
          </a:p>
        </p:txBody>
      </p:sp>
      <p:sp>
        <p:nvSpPr>
          <p:cNvPr id="13" name="Content Placeholder 4">
            <a:extLst>
              <a:ext uri="{FF2B5EF4-FFF2-40B4-BE49-F238E27FC236}">
                <a16:creationId xmlns:a16="http://schemas.microsoft.com/office/drawing/2014/main" id="{E98790E6-1738-4883-A14C-02E673A7F5A6}"/>
              </a:ext>
            </a:extLst>
          </p:cNvPr>
          <p:cNvSpPr txBox="1">
            <a:spLocks/>
          </p:cNvSpPr>
          <p:nvPr/>
        </p:nvSpPr>
        <p:spPr>
          <a:xfrm>
            <a:off x="2524124" y="1352551"/>
            <a:ext cx="9058275" cy="482917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bg2">
                    <a:lumMod val="7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bg2">
                    <a:lumMod val="7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bg2">
                    <a:lumMod val="7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buNone/>
            </a:pPr>
            <a:endParaRPr lang="en-US" sz="1800" b="1" dirty="0">
              <a:solidFill>
                <a:schemeClr val="bg2">
                  <a:lumMod val="50000"/>
                </a:schemeClr>
              </a:solidFill>
            </a:endParaRPr>
          </a:p>
          <a:p>
            <a:pPr marL="0" indent="0">
              <a:lnSpc>
                <a:spcPct val="100000"/>
              </a:lnSpc>
              <a:spcBef>
                <a:spcPts val="0"/>
              </a:spcBef>
              <a:buNone/>
            </a:pPr>
            <a:r>
              <a:rPr lang="en-US" sz="1800" b="1" dirty="0">
                <a:solidFill>
                  <a:schemeClr val="bg2">
                    <a:lumMod val="50000"/>
                  </a:schemeClr>
                </a:solidFill>
              </a:rPr>
              <a:t>Consolidate the choice of the variables of interests to be considered in the model.</a:t>
            </a:r>
          </a:p>
          <a:p>
            <a:pPr>
              <a:lnSpc>
                <a:spcPct val="100000"/>
              </a:lnSpc>
              <a:spcBef>
                <a:spcPts val="0"/>
              </a:spcBef>
            </a:pPr>
            <a:r>
              <a:rPr lang="en-US" sz="1800" dirty="0"/>
              <a:t>Experience description variables.</a:t>
            </a:r>
          </a:p>
          <a:p>
            <a:pPr>
              <a:lnSpc>
                <a:spcPct val="100000"/>
              </a:lnSpc>
              <a:spcBef>
                <a:spcPts val="0"/>
              </a:spcBef>
            </a:pPr>
            <a:r>
              <a:rPr lang="en-US" sz="1800" dirty="0"/>
              <a:t>Approve the newly created variables in the “merged” table of opportunities and application.</a:t>
            </a:r>
          </a:p>
          <a:p>
            <a:pPr marL="0" indent="0">
              <a:lnSpc>
                <a:spcPct val="100000"/>
              </a:lnSpc>
              <a:spcBef>
                <a:spcPts val="0"/>
              </a:spcBef>
              <a:buNone/>
            </a:pPr>
            <a:endParaRPr lang="en-US" sz="1800" dirty="0"/>
          </a:p>
          <a:p>
            <a:pPr>
              <a:lnSpc>
                <a:spcPct val="100000"/>
              </a:lnSpc>
              <a:spcBef>
                <a:spcPts val="0"/>
              </a:spcBef>
            </a:pPr>
            <a:r>
              <a:rPr lang="en-US" sz="1800" i="1" dirty="0"/>
              <a:t>Question: What is the meaning of the variable close_date? Is it related to the date where an applicant is found?...</a:t>
            </a:r>
          </a:p>
          <a:p>
            <a:pPr marL="0" indent="0">
              <a:lnSpc>
                <a:spcPct val="100000"/>
              </a:lnSpc>
              <a:spcBef>
                <a:spcPts val="0"/>
              </a:spcBef>
              <a:buNone/>
            </a:pPr>
            <a:endParaRPr lang="en-US" sz="1800" dirty="0"/>
          </a:p>
          <a:p>
            <a:pPr marL="0" indent="0">
              <a:lnSpc>
                <a:spcPct val="100000"/>
              </a:lnSpc>
              <a:spcBef>
                <a:spcPts val="0"/>
              </a:spcBef>
              <a:buNone/>
            </a:pPr>
            <a:r>
              <a:rPr lang="en-US" sz="1800" b="1" dirty="0">
                <a:solidFill>
                  <a:schemeClr val="bg2">
                    <a:lumMod val="50000"/>
                  </a:schemeClr>
                </a:solidFill>
              </a:rPr>
              <a:t>Feedback on analysis of acceptance rate with HDI</a:t>
            </a:r>
          </a:p>
          <a:p>
            <a:pPr>
              <a:lnSpc>
                <a:spcPct val="100000"/>
              </a:lnSpc>
              <a:spcBef>
                <a:spcPts val="0"/>
              </a:spcBef>
            </a:pPr>
            <a:r>
              <a:rPr lang="en-US" sz="1800" dirty="0"/>
              <a:t>Reliable correlation. Other proxy variables possible. </a:t>
            </a:r>
          </a:p>
          <a:p>
            <a:pPr>
              <a:lnSpc>
                <a:spcPct val="100000"/>
              </a:lnSpc>
              <a:spcBef>
                <a:spcPts val="0"/>
              </a:spcBef>
            </a:pPr>
            <a:r>
              <a:rPr lang="en-US" sz="1800" dirty="0"/>
              <a:t>Keeping the correlation updated over the years with new HDI data sources.</a:t>
            </a:r>
          </a:p>
          <a:p>
            <a:pPr>
              <a:lnSpc>
                <a:spcPct val="100000"/>
              </a:lnSpc>
              <a:spcBef>
                <a:spcPts val="0"/>
              </a:spcBef>
            </a:pPr>
            <a:endParaRPr lang="en-US" sz="1800" dirty="0"/>
          </a:p>
          <a:p>
            <a:pPr marL="0" indent="0">
              <a:lnSpc>
                <a:spcPct val="100000"/>
              </a:lnSpc>
              <a:spcBef>
                <a:spcPts val="0"/>
              </a:spcBef>
              <a:buNone/>
            </a:pPr>
            <a:endParaRPr lang="en-US" sz="1800" dirty="0"/>
          </a:p>
          <a:p>
            <a:pPr>
              <a:lnSpc>
                <a:spcPct val="100000"/>
              </a:lnSpc>
              <a:spcBef>
                <a:spcPts val="0"/>
              </a:spcBef>
            </a:pPr>
            <a:endParaRPr lang="en-US" sz="1800" dirty="0"/>
          </a:p>
        </p:txBody>
      </p:sp>
    </p:spTree>
    <p:extLst>
      <p:ext uri="{BB962C8B-B14F-4D97-AF65-F5344CB8AC3E}">
        <p14:creationId xmlns:p14="http://schemas.microsoft.com/office/powerpoint/2010/main" val="2312228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D2FE8A-A2A3-449E-90D6-DFA4A3BE3D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20" name="Text Placeholder 3">
            <a:extLst>
              <a:ext uri="{FF2B5EF4-FFF2-40B4-BE49-F238E27FC236}">
                <a16:creationId xmlns:a16="http://schemas.microsoft.com/office/drawing/2014/main" id="{0D2B9CB9-2DBB-4FD8-B460-39C1DCFFBF5A}"/>
              </a:ext>
            </a:extLst>
          </p:cNvPr>
          <p:cNvSpPr>
            <a:spLocks noGrp="1"/>
          </p:cNvSpPr>
          <p:nvPr>
            <p:ph type="body" idx="1"/>
          </p:nvPr>
        </p:nvSpPr>
        <p:spPr>
          <a:xfrm>
            <a:off x="1825068" y="99751"/>
            <a:ext cx="10269950" cy="807720"/>
          </a:xfrm>
        </p:spPr>
        <p:txBody>
          <a:bodyPr anchor="ctr">
            <a:normAutofit/>
          </a:bodyPr>
          <a:lstStyle/>
          <a:p>
            <a:r>
              <a:rPr lang="en-US" dirty="0">
                <a:solidFill>
                  <a:schemeClr val="bg2">
                    <a:lumMod val="50000"/>
                  </a:schemeClr>
                </a:solidFill>
              </a:rPr>
              <a:t>Overview</a:t>
            </a:r>
          </a:p>
        </p:txBody>
      </p:sp>
      <p:sp>
        <p:nvSpPr>
          <p:cNvPr id="13" name="Content Placeholder 4">
            <a:extLst>
              <a:ext uri="{FF2B5EF4-FFF2-40B4-BE49-F238E27FC236}">
                <a16:creationId xmlns:a16="http://schemas.microsoft.com/office/drawing/2014/main" id="{E98790E6-1738-4883-A14C-02E673A7F5A6}"/>
              </a:ext>
            </a:extLst>
          </p:cNvPr>
          <p:cNvSpPr txBox="1">
            <a:spLocks/>
          </p:cNvSpPr>
          <p:nvPr/>
        </p:nvSpPr>
        <p:spPr>
          <a:xfrm>
            <a:off x="2524124" y="1352551"/>
            <a:ext cx="9570893" cy="482917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bg2">
                    <a:lumMod val="7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bg2">
                    <a:lumMod val="7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bg2">
                    <a:lumMod val="7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buNone/>
            </a:pPr>
            <a:r>
              <a:rPr lang="en-US" sz="1800" b="1" dirty="0">
                <a:solidFill>
                  <a:schemeClr val="bg2">
                    <a:lumMod val="50000"/>
                  </a:schemeClr>
                </a:solidFill>
              </a:rPr>
              <a:t>Data Cleaning</a:t>
            </a:r>
          </a:p>
          <a:p>
            <a:pPr>
              <a:lnSpc>
                <a:spcPct val="100000"/>
              </a:lnSpc>
              <a:spcBef>
                <a:spcPts val="0"/>
              </a:spcBef>
            </a:pPr>
            <a:r>
              <a:rPr lang="en-US" sz="1800" dirty="0"/>
              <a:t>On average, 0.03% of date fields on each columns were badly formatted.</a:t>
            </a:r>
          </a:p>
          <a:p>
            <a:pPr>
              <a:lnSpc>
                <a:spcPct val="100000"/>
              </a:lnSpc>
              <a:spcBef>
                <a:spcPts val="0"/>
              </a:spcBef>
            </a:pPr>
            <a:r>
              <a:rPr lang="en-US" sz="1800" dirty="0"/>
              <a:t>Frequent use of mixed null data types: floats, numpy.nan, strings, etc.</a:t>
            </a:r>
          </a:p>
          <a:p>
            <a:pPr>
              <a:lnSpc>
                <a:spcPct val="100000"/>
              </a:lnSpc>
              <a:spcBef>
                <a:spcPts val="0"/>
              </a:spcBef>
            </a:pPr>
            <a:r>
              <a:rPr lang="en-US" sz="1800" dirty="0"/>
              <a:t>Other.</a:t>
            </a:r>
          </a:p>
          <a:p>
            <a:pPr marL="0" indent="0">
              <a:lnSpc>
                <a:spcPct val="100000"/>
              </a:lnSpc>
              <a:spcBef>
                <a:spcPts val="0"/>
              </a:spcBef>
              <a:buNone/>
            </a:pPr>
            <a:endParaRPr lang="en-US" sz="1800" dirty="0"/>
          </a:p>
          <a:p>
            <a:pPr marL="0" indent="0">
              <a:lnSpc>
                <a:spcPct val="100000"/>
              </a:lnSpc>
              <a:spcBef>
                <a:spcPts val="0"/>
              </a:spcBef>
              <a:buNone/>
            </a:pPr>
            <a:r>
              <a:rPr lang="en-US" sz="1800" b="1" dirty="0">
                <a:solidFill>
                  <a:schemeClr val="bg2">
                    <a:lumMod val="50000"/>
                  </a:schemeClr>
                </a:solidFill>
              </a:rPr>
              <a:t>Data Manipulations</a:t>
            </a:r>
          </a:p>
          <a:p>
            <a:pPr>
              <a:lnSpc>
                <a:spcPct val="100000"/>
              </a:lnSpc>
              <a:spcBef>
                <a:spcPts val="0"/>
              </a:spcBef>
            </a:pPr>
            <a:r>
              <a:rPr lang="en-US" sz="1800" dirty="0"/>
              <a:t>Merging of opportunities and applications in preparation for model training.</a:t>
            </a:r>
            <a:endParaRPr lang="en-US" sz="1200" dirty="0"/>
          </a:p>
          <a:p>
            <a:pPr>
              <a:lnSpc>
                <a:spcPct val="100000"/>
              </a:lnSpc>
              <a:spcBef>
                <a:spcPts val="0"/>
              </a:spcBef>
            </a:pPr>
            <a:r>
              <a:rPr lang="en-US" sz="1800" dirty="0"/>
              <a:t>Computing the opportunity acceptance rate per country and visualizing it.</a:t>
            </a:r>
          </a:p>
          <a:p>
            <a:pPr>
              <a:lnSpc>
                <a:spcPct val="100000"/>
              </a:lnSpc>
              <a:spcBef>
                <a:spcPts val="0"/>
              </a:spcBef>
            </a:pPr>
            <a:endParaRPr lang="en-US" sz="1800" dirty="0"/>
          </a:p>
          <a:p>
            <a:pPr marL="0" indent="0">
              <a:lnSpc>
                <a:spcPct val="100000"/>
              </a:lnSpc>
              <a:spcBef>
                <a:spcPts val="0"/>
              </a:spcBef>
              <a:buNone/>
            </a:pPr>
            <a:r>
              <a:rPr lang="en-US" sz="1800" b="1" dirty="0">
                <a:solidFill>
                  <a:schemeClr val="bg2">
                    <a:lumMod val="50000"/>
                  </a:schemeClr>
                </a:solidFill>
              </a:rPr>
              <a:t>Data Analysis</a:t>
            </a:r>
          </a:p>
          <a:p>
            <a:pPr>
              <a:lnSpc>
                <a:spcPct val="100000"/>
              </a:lnSpc>
              <a:spcBef>
                <a:spcPts val="0"/>
              </a:spcBef>
            </a:pPr>
            <a:r>
              <a:rPr lang="en-US" sz="1800" dirty="0"/>
              <a:t>Interpreting the acceptance rate world map. </a:t>
            </a:r>
          </a:p>
          <a:p>
            <a:pPr>
              <a:lnSpc>
                <a:spcPct val="100000"/>
              </a:lnSpc>
              <a:spcBef>
                <a:spcPts val="0"/>
              </a:spcBef>
            </a:pPr>
            <a:r>
              <a:rPr lang="en-US" sz="1800" dirty="0"/>
              <a:t>Descriptive analysis of the data based on acceptance rate per region and country.</a:t>
            </a:r>
          </a:p>
          <a:p>
            <a:pPr>
              <a:lnSpc>
                <a:spcPct val="100000"/>
              </a:lnSpc>
              <a:spcBef>
                <a:spcPts val="0"/>
              </a:spcBef>
            </a:pPr>
            <a:r>
              <a:rPr lang="en-US" sz="1800" dirty="0"/>
              <a:t>Relating correlated proxy variables (HDI, GDP per capita)</a:t>
            </a:r>
            <a:endParaRPr lang="en-US" sz="1800" b="1" dirty="0">
              <a:solidFill>
                <a:schemeClr val="bg2">
                  <a:lumMod val="50000"/>
                </a:schemeClr>
              </a:solidFill>
            </a:endParaRPr>
          </a:p>
          <a:p>
            <a:pPr>
              <a:lnSpc>
                <a:spcPct val="100000"/>
              </a:lnSpc>
              <a:spcBef>
                <a:spcPts val="0"/>
              </a:spcBef>
            </a:pPr>
            <a:endParaRPr lang="en-US" sz="1800" dirty="0"/>
          </a:p>
          <a:p>
            <a:pPr marL="0" indent="0">
              <a:lnSpc>
                <a:spcPct val="100000"/>
              </a:lnSpc>
              <a:spcBef>
                <a:spcPts val="0"/>
              </a:spcBef>
              <a:buNone/>
            </a:pPr>
            <a:endParaRPr lang="en-US" sz="1800" b="1" dirty="0">
              <a:solidFill>
                <a:schemeClr val="bg2">
                  <a:lumMod val="50000"/>
                </a:schemeClr>
              </a:solidFill>
            </a:endParaRPr>
          </a:p>
          <a:p>
            <a:pPr marL="0" indent="0">
              <a:lnSpc>
                <a:spcPct val="100000"/>
              </a:lnSpc>
              <a:spcBef>
                <a:spcPts val="0"/>
              </a:spcBef>
              <a:buNone/>
            </a:pPr>
            <a:endParaRPr lang="en-US" sz="1800" b="1" dirty="0">
              <a:solidFill>
                <a:schemeClr val="bg2">
                  <a:lumMod val="50000"/>
                </a:schemeClr>
              </a:solidFill>
            </a:endParaRPr>
          </a:p>
          <a:p>
            <a:pPr marL="0" indent="0">
              <a:lnSpc>
                <a:spcPct val="100000"/>
              </a:lnSpc>
              <a:spcBef>
                <a:spcPts val="0"/>
              </a:spcBef>
              <a:buNone/>
            </a:pPr>
            <a:endParaRPr lang="en-US" sz="1800" dirty="0"/>
          </a:p>
        </p:txBody>
      </p:sp>
    </p:spTree>
    <p:extLst>
      <p:ext uri="{BB962C8B-B14F-4D97-AF65-F5344CB8AC3E}">
        <p14:creationId xmlns:p14="http://schemas.microsoft.com/office/powerpoint/2010/main" val="56952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D2FE8A-A2A3-449E-90D6-DFA4A3BE3D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20" name="Text Placeholder 3">
            <a:extLst>
              <a:ext uri="{FF2B5EF4-FFF2-40B4-BE49-F238E27FC236}">
                <a16:creationId xmlns:a16="http://schemas.microsoft.com/office/drawing/2014/main" id="{0D2B9CB9-2DBB-4FD8-B460-39C1DCFFBF5A}"/>
              </a:ext>
            </a:extLst>
          </p:cNvPr>
          <p:cNvSpPr>
            <a:spLocks noGrp="1"/>
          </p:cNvSpPr>
          <p:nvPr>
            <p:ph type="body" idx="1"/>
          </p:nvPr>
        </p:nvSpPr>
        <p:spPr>
          <a:xfrm>
            <a:off x="1825067" y="311634"/>
            <a:ext cx="10269950" cy="807720"/>
          </a:xfrm>
        </p:spPr>
        <p:txBody>
          <a:bodyPr anchor="ctr">
            <a:normAutofit fontScale="92500" lnSpcReduction="20000"/>
          </a:bodyPr>
          <a:lstStyle/>
          <a:p>
            <a:r>
              <a:rPr lang="en-US" dirty="0">
                <a:solidFill>
                  <a:schemeClr val="bg2">
                    <a:lumMod val="50000"/>
                  </a:schemeClr>
                </a:solidFill>
              </a:rPr>
              <a:t>Data Cleaning</a:t>
            </a:r>
          </a:p>
          <a:p>
            <a:r>
              <a:rPr lang="en-US" dirty="0"/>
              <a:t>What was cleaned, why?</a:t>
            </a:r>
          </a:p>
        </p:txBody>
      </p:sp>
      <p:sp>
        <p:nvSpPr>
          <p:cNvPr id="13" name="Content Placeholder 4">
            <a:extLst>
              <a:ext uri="{FF2B5EF4-FFF2-40B4-BE49-F238E27FC236}">
                <a16:creationId xmlns:a16="http://schemas.microsoft.com/office/drawing/2014/main" id="{E98790E6-1738-4883-A14C-02E673A7F5A6}"/>
              </a:ext>
            </a:extLst>
          </p:cNvPr>
          <p:cNvSpPr txBox="1">
            <a:spLocks/>
          </p:cNvSpPr>
          <p:nvPr/>
        </p:nvSpPr>
        <p:spPr>
          <a:xfrm>
            <a:off x="2524124" y="1352551"/>
            <a:ext cx="9570893" cy="482917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bg2">
                    <a:lumMod val="7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bg2">
                    <a:lumMod val="7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bg2">
                    <a:lumMod val="7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buNone/>
            </a:pPr>
            <a:endParaRPr lang="en-US" sz="1800" dirty="0"/>
          </a:p>
        </p:txBody>
      </p:sp>
      <p:grpSp>
        <p:nvGrpSpPr>
          <p:cNvPr id="5" name="Group 4">
            <a:extLst>
              <a:ext uri="{FF2B5EF4-FFF2-40B4-BE49-F238E27FC236}">
                <a16:creationId xmlns:a16="http://schemas.microsoft.com/office/drawing/2014/main" id="{B67573BC-A8DC-B646-B1D6-7A39F5251F8A}"/>
              </a:ext>
            </a:extLst>
          </p:cNvPr>
          <p:cNvGrpSpPr/>
          <p:nvPr/>
        </p:nvGrpSpPr>
        <p:grpSpPr>
          <a:xfrm>
            <a:off x="6024967" y="1102439"/>
            <a:ext cx="1870152" cy="807720"/>
            <a:chOff x="5111234" y="993906"/>
            <a:chExt cx="2184849" cy="807720"/>
          </a:xfrm>
        </p:grpSpPr>
        <p:sp>
          <p:nvSpPr>
            <p:cNvPr id="6" name="Rounded Rectangle 5">
              <a:extLst>
                <a:ext uri="{FF2B5EF4-FFF2-40B4-BE49-F238E27FC236}">
                  <a16:creationId xmlns:a16="http://schemas.microsoft.com/office/drawing/2014/main" id="{ECF8BE2D-A0A2-254A-BF70-0BBBEF1FCC1A}"/>
                </a:ext>
              </a:extLst>
            </p:cNvPr>
            <p:cNvSpPr/>
            <p:nvPr/>
          </p:nvSpPr>
          <p:spPr>
            <a:xfrm>
              <a:off x="5111234" y="993906"/>
              <a:ext cx="2184849" cy="807720"/>
            </a:xfrm>
            <a:prstGeom prst="roundRect">
              <a:avLst/>
            </a:prstGeom>
            <a:solidFill>
              <a:srgbClr val="00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5C19D7E-6271-A145-8699-583815418CEA}"/>
                </a:ext>
              </a:extLst>
            </p:cNvPr>
            <p:cNvSpPr txBox="1"/>
            <p:nvPr/>
          </p:nvSpPr>
          <p:spPr>
            <a:xfrm>
              <a:off x="5111234" y="1213100"/>
              <a:ext cx="2184848" cy="369332"/>
            </a:xfrm>
            <a:prstGeom prst="rect">
              <a:avLst/>
            </a:prstGeom>
            <a:noFill/>
          </p:spPr>
          <p:txBody>
            <a:bodyPr wrap="square" rtlCol="0">
              <a:spAutoFit/>
            </a:bodyPr>
            <a:lstStyle/>
            <a:p>
              <a:pPr algn="ctr"/>
              <a:r>
                <a:rPr lang="en-US" dirty="0">
                  <a:solidFill>
                    <a:schemeClr val="bg1"/>
                  </a:solidFill>
                </a:rPr>
                <a:t>Data Cleaning</a:t>
              </a:r>
            </a:p>
          </p:txBody>
        </p:sp>
      </p:grpSp>
      <p:cxnSp>
        <p:nvCxnSpPr>
          <p:cNvPr id="17" name="Curved Connector 16">
            <a:extLst>
              <a:ext uri="{FF2B5EF4-FFF2-40B4-BE49-F238E27FC236}">
                <a16:creationId xmlns:a16="http://schemas.microsoft.com/office/drawing/2014/main" id="{4D31FB47-5941-AF43-9B9C-4DEF744199D7}"/>
              </a:ext>
            </a:extLst>
          </p:cNvPr>
          <p:cNvCxnSpPr>
            <a:cxnSpLocks/>
          </p:cNvCxnSpPr>
          <p:nvPr/>
        </p:nvCxnSpPr>
        <p:spPr>
          <a:xfrm rot="10800000" flipV="1">
            <a:off x="3600957" y="1506298"/>
            <a:ext cx="2424011" cy="1365551"/>
          </a:xfrm>
          <a:prstGeom prst="bentConnector3">
            <a:avLst>
              <a:gd name="adj1" fmla="val 100074"/>
            </a:avLst>
          </a:prstGeom>
          <a:ln w="952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16">
            <a:extLst>
              <a:ext uri="{FF2B5EF4-FFF2-40B4-BE49-F238E27FC236}">
                <a16:creationId xmlns:a16="http://schemas.microsoft.com/office/drawing/2014/main" id="{55D78944-1ED2-5746-B532-F9C9EF6A7AF4}"/>
              </a:ext>
            </a:extLst>
          </p:cNvPr>
          <p:cNvCxnSpPr>
            <a:cxnSpLocks/>
            <a:stCxn id="6" idx="2"/>
          </p:cNvCxnSpPr>
          <p:nvPr/>
        </p:nvCxnSpPr>
        <p:spPr>
          <a:xfrm rot="5400000">
            <a:off x="6479197" y="2391005"/>
            <a:ext cx="961693" cy="1"/>
          </a:xfrm>
          <a:prstGeom prst="bentConnector3">
            <a:avLst>
              <a:gd name="adj1" fmla="val 50000"/>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16">
            <a:extLst>
              <a:ext uri="{FF2B5EF4-FFF2-40B4-BE49-F238E27FC236}">
                <a16:creationId xmlns:a16="http://schemas.microsoft.com/office/drawing/2014/main" id="{BDBB6DC9-AEF3-0A4F-AE8A-C72269C61BC1}"/>
              </a:ext>
            </a:extLst>
          </p:cNvPr>
          <p:cNvCxnSpPr>
            <a:cxnSpLocks/>
            <a:stCxn id="7" idx="3"/>
            <a:endCxn id="51" idx="0"/>
          </p:cNvCxnSpPr>
          <p:nvPr/>
        </p:nvCxnSpPr>
        <p:spPr>
          <a:xfrm>
            <a:off x="7895118" y="1506299"/>
            <a:ext cx="2293639" cy="1364941"/>
          </a:xfrm>
          <a:prstGeom prst="bentConnector2">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a:extLst>
              <a:ext uri="{FF2B5EF4-FFF2-40B4-BE49-F238E27FC236}">
                <a16:creationId xmlns:a16="http://schemas.microsoft.com/office/drawing/2014/main" id="{9AA36213-D950-A844-9FAF-1E99D694AA27}"/>
              </a:ext>
            </a:extLst>
          </p:cNvPr>
          <p:cNvSpPr/>
          <p:nvPr/>
        </p:nvSpPr>
        <p:spPr>
          <a:xfrm>
            <a:off x="2519322" y="2871850"/>
            <a:ext cx="2293640" cy="2971478"/>
          </a:xfrm>
          <a:prstGeom prst="roundRect">
            <a:avLst/>
          </a:prstGeom>
          <a:solidFill>
            <a:srgbClr val="008DD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Rounded Rectangle 49">
            <a:extLst>
              <a:ext uri="{FF2B5EF4-FFF2-40B4-BE49-F238E27FC236}">
                <a16:creationId xmlns:a16="http://schemas.microsoft.com/office/drawing/2014/main" id="{D364F389-3DFD-8147-8681-82BC8481CD78}"/>
              </a:ext>
            </a:extLst>
          </p:cNvPr>
          <p:cNvSpPr/>
          <p:nvPr/>
        </p:nvSpPr>
        <p:spPr>
          <a:xfrm>
            <a:off x="5813222" y="2871240"/>
            <a:ext cx="2293640" cy="2971478"/>
          </a:xfrm>
          <a:prstGeom prst="roundRect">
            <a:avLst/>
          </a:prstGeom>
          <a:solidFill>
            <a:srgbClr val="008DD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1" name="Rounded Rectangle 50">
            <a:extLst>
              <a:ext uri="{FF2B5EF4-FFF2-40B4-BE49-F238E27FC236}">
                <a16:creationId xmlns:a16="http://schemas.microsoft.com/office/drawing/2014/main" id="{643FF4CE-EBDD-9648-9020-4AE7C77A060D}"/>
              </a:ext>
            </a:extLst>
          </p:cNvPr>
          <p:cNvSpPr/>
          <p:nvPr/>
        </p:nvSpPr>
        <p:spPr>
          <a:xfrm>
            <a:off x="9041937" y="2871240"/>
            <a:ext cx="2293640" cy="2971478"/>
          </a:xfrm>
          <a:prstGeom prst="roundRect">
            <a:avLst/>
          </a:prstGeom>
          <a:solidFill>
            <a:srgbClr val="008DD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TextBox 56">
            <a:extLst>
              <a:ext uri="{FF2B5EF4-FFF2-40B4-BE49-F238E27FC236}">
                <a16:creationId xmlns:a16="http://schemas.microsoft.com/office/drawing/2014/main" id="{2E62EE0E-03D8-6648-822D-BE66A60F690C}"/>
              </a:ext>
            </a:extLst>
          </p:cNvPr>
          <p:cNvSpPr txBox="1"/>
          <p:nvPr/>
        </p:nvSpPr>
        <p:spPr>
          <a:xfrm>
            <a:off x="2519322" y="3244334"/>
            <a:ext cx="2293640" cy="369332"/>
          </a:xfrm>
          <a:prstGeom prst="rect">
            <a:avLst/>
          </a:prstGeom>
          <a:solidFill>
            <a:schemeClr val="bg1"/>
          </a:solidFill>
        </p:spPr>
        <p:txBody>
          <a:bodyPr wrap="square" rtlCol="0" anchor="t" anchorCtr="0">
            <a:spAutoFit/>
          </a:bodyPr>
          <a:lstStyle/>
          <a:p>
            <a:pPr algn="ctr"/>
            <a:r>
              <a:rPr lang="en-US" b="1" dirty="0">
                <a:solidFill>
                  <a:srgbClr val="008DD3"/>
                </a:solidFill>
              </a:rPr>
              <a:t>Openings</a:t>
            </a:r>
          </a:p>
        </p:txBody>
      </p:sp>
      <p:sp>
        <p:nvSpPr>
          <p:cNvPr id="58" name="TextBox 57">
            <a:extLst>
              <a:ext uri="{FF2B5EF4-FFF2-40B4-BE49-F238E27FC236}">
                <a16:creationId xmlns:a16="http://schemas.microsoft.com/office/drawing/2014/main" id="{A4EF7E61-EC36-5F4F-AB4B-C20848676345}"/>
              </a:ext>
            </a:extLst>
          </p:cNvPr>
          <p:cNvSpPr txBox="1"/>
          <p:nvPr/>
        </p:nvSpPr>
        <p:spPr>
          <a:xfrm>
            <a:off x="5813222" y="3244334"/>
            <a:ext cx="2293640" cy="369332"/>
          </a:xfrm>
          <a:prstGeom prst="rect">
            <a:avLst/>
          </a:prstGeom>
          <a:solidFill>
            <a:schemeClr val="bg1"/>
          </a:solidFill>
        </p:spPr>
        <p:txBody>
          <a:bodyPr wrap="square" rtlCol="0" anchor="t" anchorCtr="0">
            <a:spAutoFit/>
          </a:bodyPr>
          <a:lstStyle/>
          <a:p>
            <a:pPr algn="ctr"/>
            <a:r>
              <a:rPr lang="en-US" b="1" dirty="0">
                <a:solidFill>
                  <a:srgbClr val="008DD3"/>
                </a:solidFill>
              </a:rPr>
              <a:t>Dates</a:t>
            </a:r>
          </a:p>
        </p:txBody>
      </p:sp>
      <p:sp>
        <p:nvSpPr>
          <p:cNvPr id="59" name="TextBox 58">
            <a:extLst>
              <a:ext uri="{FF2B5EF4-FFF2-40B4-BE49-F238E27FC236}">
                <a16:creationId xmlns:a16="http://schemas.microsoft.com/office/drawing/2014/main" id="{874B71E5-3AD4-B249-9747-BA1260090095}"/>
              </a:ext>
            </a:extLst>
          </p:cNvPr>
          <p:cNvSpPr txBox="1"/>
          <p:nvPr/>
        </p:nvSpPr>
        <p:spPr>
          <a:xfrm>
            <a:off x="9041937" y="3199145"/>
            <a:ext cx="2293640" cy="369332"/>
          </a:xfrm>
          <a:prstGeom prst="rect">
            <a:avLst/>
          </a:prstGeom>
          <a:solidFill>
            <a:schemeClr val="bg1"/>
          </a:solidFill>
        </p:spPr>
        <p:txBody>
          <a:bodyPr wrap="square" rtlCol="0" anchor="t" anchorCtr="0">
            <a:spAutoFit/>
          </a:bodyPr>
          <a:lstStyle/>
          <a:p>
            <a:pPr algn="ctr"/>
            <a:r>
              <a:rPr lang="en-US" b="1" dirty="0">
                <a:solidFill>
                  <a:srgbClr val="008DD3"/>
                </a:solidFill>
              </a:rPr>
              <a:t>NaN types</a:t>
            </a:r>
          </a:p>
        </p:txBody>
      </p:sp>
      <p:sp>
        <p:nvSpPr>
          <p:cNvPr id="60" name="TextBox 59">
            <a:extLst>
              <a:ext uri="{FF2B5EF4-FFF2-40B4-BE49-F238E27FC236}">
                <a16:creationId xmlns:a16="http://schemas.microsoft.com/office/drawing/2014/main" id="{DAB25655-95D0-674E-9BC3-13D9279E8C75}"/>
              </a:ext>
            </a:extLst>
          </p:cNvPr>
          <p:cNvSpPr txBox="1"/>
          <p:nvPr/>
        </p:nvSpPr>
        <p:spPr>
          <a:xfrm>
            <a:off x="2586897" y="3767138"/>
            <a:ext cx="2158490" cy="1600438"/>
          </a:xfrm>
          <a:prstGeom prst="rect">
            <a:avLst/>
          </a:prstGeom>
          <a:noFill/>
        </p:spPr>
        <p:txBody>
          <a:bodyPr wrap="square" rtlCol="0">
            <a:spAutoFit/>
          </a:bodyPr>
          <a:lstStyle/>
          <a:p>
            <a:pPr marL="285750" indent="-285750">
              <a:buFont typeface="Wingdings" pitchFamily="2" charset="2"/>
              <a:buChar char="ü"/>
            </a:pPr>
            <a:r>
              <a:rPr lang="en-US" sz="1400" dirty="0">
                <a:solidFill>
                  <a:schemeClr val="bg1"/>
                </a:solidFill>
              </a:rPr>
              <a:t>Threshold handling opportunities with absurd amounts of openings.</a:t>
            </a:r>
          </a:p>
          <a:p>
            <a:pPr marL="285750" indent="-285750">
              <a:buFont typeface="Wingdings" pitchFamily="2" charset="2"/>
              <a:buChar char="ü"/>
            </a:pPr>
            <a:r>
              <a:rPr lang="en-US" sz="1400" dirty="0">
                <a:solidFill>
                  <a:schemeClr val="bg1"/>
                </a:solidFill>
              </a:rPr>
              <a:t>Mainly coming from: Egypt, Brazil, Iran and some others.</a:t>
            </a:r>
          </a:p>
        </p:txBody>
      </p:sp>
      <p:sp>
        <p:nvSpPr>
          <p:cNvPr id="61" name="TextBox 60">
            <a:extLst>
              <a:ext uri="{FF2B5EF4-FFF2-40B4-BE49-F238E27FC236}">
                <a16:creationId xmlns:a16="http://schemas.microsoft.com/office/drawing/2014/main" id="{D7F12E9C-90D3-494A-9631-FE5FC9BBEB13}"/>
              </a:ext>
            </a:extLst>
          </p:cNvPr>
          <p:cNvSpPr txBox="1"/>
          <p:nvPr/>
        </p:nvSpPr>
        <p:spPr>
          <a:xfrm>
            <a:off x="5878407" y="3779662"/>
            <a:ext cx="2158490" cy="1384995"/>
          </a:xfrm>
          <a:prstGeom prst="rect">
            <a:avLst/>
          </a:prstGeom>
          <a:noFill/>
        </p:spPr>
        <p:txBody>
          <a:bodyPr wrap="square" rtlCol="0">
            <a:spAutoFit/>
          </a:bodyPr>
          <a:lstStyle/>
          <a:p>
            <a:pPr marL="285750" indent="-285750">
              <a:buFont typeface="Wingdings" pitchFamily="2" charset="2"/>
              <a:buChar char="ü"/>
            </a:pPr>
            <a:r>
              <a:rPr lang="en-US" sz="1400" dirty="0">
                <a:solidFill>
                  <a:schemeClr val="bg1"/>
                </a:solidFill>
              </a:rPr>
              <a:t>Mainly years value in date fields found to be inconsistently written.</a:t>
            </a:r>
          </a:p>
          <a:p>
            <a:pPr marL="285750" indent="-285750">
              <a:buFont typeface="Wingdings" pitchFamily="2" charset="2"/>
              <a:buChar char="ü"/>
            </a:pPr>
            <a:r>
              <a:rPr lang="en-US" sz="1400" dirty="0">
                <a:solidFill>
                  <a:schemeClr val="bg1"/>
                </a:solidFill>
              </a:rPr>
              <a:t>Affected ability to select rows properly by their datetimes.</a:t>
            </a:r>
          </a:p>
        </p:txBody>
      </p:sp>
      <p:sp>
        <p:nvSpPr>
          <p:cNvPr id="62" name="TextBox 61">
            <a:extLst>
              <a:ext uri="{FF2B5EF4-FFF2-40B4-BE49-F238E27FC236}">
                <a16:creationId xmlns:a16="http://schemas.microsoft.com/office/drawing/2014/main" id="{D9C97F3D-8AC1-2745-BC7D-632C7ED2DC9C}"/>
              </a:ext>
            </a:extLst>
          </p:cNvPr>
          <p:cNvSpPr txBox="1"/>
          <p:nvPr/>
        </p:nvSpPr>
        <p:spPr>
          <a:xfrm>
            <a:off x="9107122" y="3767137"/>
            <a:ext cx="2158490" cy="1600438"/>
          </a:xfrm>
          <a:prstGeom prst="rect">
            <a:avLst/>
          </a:prstGeom>
          <a:noFill/>
        </p:spPr>
        <p:txBody>
          <a:bodyPr wrap="square" rtlCol="0">
            <a:spAutoFit/>
          </a:bodyPr>
          <a:lstStyle/>
          <a:p>
            <a:pPr marL="285750" indent="-285750">
              <a:buFont typeface="Wingdings" pitchFamily="2" charset="2"/>
              <a:buChar char="ü"/>
            </a:pPr>
            <a:r>
              <a:rPr lang="en-US" sz="1400" dirty="0">
                <a:solidFill>
                  <a:schemeClr val="bg1"/>
                </a:solidFill>
              </a:rPr>
              <a:t>Null/NaN types found to have variable types in the table. </a:t>
            </a:r>
          </a:p>
          <a:p>
            <a:pPr marL="285750" indent="-285750">
              <a:buFont typeface="Wingdings" pitchFamily="2" charset="2"/>
              <a:buChar char="ü"/>
            </a:pPr>
            <a:r>
              <a:rPr lang="en-US" sz="1400" dirty="0">
                <a:solidFill>
                  <a:schemeClr val="bg1"/>
                </a:solidFill>
              </a:rPr>
              <a:t>Error checking, null evaluations and value replacements made more difficult. </a:t>
            </a:r>
          </a:p>
        </p:txBody>
      </p:sp>
    </p:spTree>
    <p:extLst>
      <p:ext uri="{BB962C8B-B14F-4D97-AF65-F5344CB8AC3E}">
        <p14:creationId xmlns:p14="http://schemas.microsoft.com/office/powerpoint/2010/main" val="332134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D2FE8A-A2A3-449E-90D6-DFA4A3BE3D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20" name="Text Placeholder 3">
            <a:extLst>
              <a:ext uri="{FF2B5EF4-FFF2-40B4-BE49-F238E27FC236}">
                <a16:creationId xmlns:a16="http://schemas.microsoft.com/office/drawing/2014/main" id="{0D2B9CB9-2DBB-4FD8-B460-39C1DCFFBF5A}"/>
              </a:ext>
            </a:extLst>
          </p:cNvPr>
          <p:cNvSpPr>
            <a:spLocks noGrp="1"/>
          </p:cNvSpPr>
          <p:nvPr>
            <p:ph type="body" idx="1"/>
          </p:nvPr>
        </p:nvSpPr>
        <p:spPr>
          <a:xfrm>
            <a:off x="1825068" y="99751"/>
            <a:ext cx="10269950" cy="807720"/>
          </a:xfrm>
        </p:spPr>
        <p:txBody>
          <a:bodyPr anchor="ctr">
            <a:normAutofit fontScale="92500" lnSpcReduction="20000"/>
          </a:bodyPr>
          <a:lstStyle/>
          <a:p>
            <a:r>
              <a:rPr lang="en-US" dirty="0">
                <a:solidFill>
                  <a:schemeClr val="bg2">
                    <a:lumMod val="50000"/>
                  </a:schemeClr>
                </a:solidFill>
              </a:rPr>
              <a:t>Data Cleaning (contd.)</a:t>
            </a:r>
          </a:p>
          <a:p>
            <a:r>
              <a:rPr lang="en-US" dirty="0"/>
              <a:t>What was cleaned, why?</a:t>
            </a:r>
          </a:p>
        </p:txBody>
      </p:sp>
      <p:sp>
        <p:nvSpPr>
          <p:cNvPr id="13" name="Content Placeholder 4">
            <a:extLst>
              <a:ext uri="{FF2B5EF4-FFF2-40B4-BE49-F238E27FC236}">
                <a16:creationId xmlns:a16="http://schemas.microsoft.com/office/drawing/2014/main" id="{E98790E6-1738-4883-A14C-02E673A7F5A6}"/>
              </a:ext>
            </a:extLst>
          </p:cNvPr>
          <p:cNvSpPr txBox="1">
            <a:spLocks/>
          </p:cNvSpPr>
          <p:nvPr/>
        </p:nvSpPr>
        <p:spPr>
          <a:xfrm>
            <a:off x="2524124" y="1352551"/>
            <a:ext cx="9570893" cy="482917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bg2">
                    <a:lumMod val="7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bg2">
                    <a:lumMod val="7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bg2">
                    <a:lumMod val="7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buNone/>
            </a:pPr>
            <a:endParaRPr lang="en-US" sz="1800" dirty="0"/>
          </a:p>
        </p:txBody>
      </p:sp>
      <p:pic>
        <p:nvPicPr>
          <p:cNvPr id="4" name="Picture 3" descr="A close up of a logo&#10;&#10;Description automatically generated">
            <a:extLst>
              <a:ext uri="{FF2B5EF4-FFF2-40B4-BE49-F238E27FC236}">
                <a16:creationId xmlns:a16="http://schemas.microsoft.com/office/drawing/2014/main" id="{E37829D6-A16C-6E4D-B3B5-320C049FBF2E}"/>
              </a:ext>
            </a:extLst>
          </p:cNvPr>
          <p:cNvPicPr>
            <a:picLocks noChangeAspect="1"/>
          </p:cNvPicPr>
          <p:nvPr/>
        </p:nvPicPr>
        <p:blipFill rotWithShape="1">
          <a:blip r:embed="rId3">
            <a:extLst>
              <a:ext uri="{28A0092B-C50C-407E-A947-70E740481C1C}">
                <a14:useLocalDpi xmlns:a14="http://schemas.microsoft.com/office/drawing/2010/main" val="0"/>
              </a:ext>
            </a:extLst>
          </a:blip>
          <a:srcRect b="48398"/>
          <a:stretch/>
        </p:blipFill>
        <p:spPr>
          <a:xfrm>
            <a:off x="6589216" y="1841871"/>
            <a:ext cx="5316838" cy="24481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56" name="Group 55">
            <a:extLst>
              <a:ext uri="{FF2B5EF4-FFF2-40B4-BE49-F238E27FC236}">
                <a16:creationId xmlns:a16="http://schemas.microsoft.com/office/drawing/2014/main" id="{EDF1BBCF-7C81-D54F-AE93-B36FC38933C4}"/>
              </a:ext>
            </a:extLst>
          </p:cNvPr>
          <p:cNvGrpSpPr/>
          <p:nvPr/>
        </p:nvGrpSpPr>
        <p:grpSpPr>
          <a:xfrm>
            <a:off x="2083361" y="1841872"/>
            <a:ext cx="4233465" cy="2448196"/>
            <a:chOff x="2419623" y="1736682"/>
            <a:chExt cx="3676377" cy="2168752"/>
          </a:xfrm>
        </p:grpSpPr>
        <p:pic>
          <p:nvPicPr>
            <p:cNvPr id="8" name="Picture 7" descr="A screenshot of a cell phone&#10;&#10;Description automatically generated">
              <a:extLst>
                <a:ext uri="{FF2B5EF4-FFF2-40B4-BE49-F238E27FC236}">
                  <a16:creationId xmlns:a16="http://schemas.microsoft.com/office/drawing/2014/main" id="{C02F0567-3C5C-9B4D-8411-15B9CB9E22FC}"/>
                </a:ext>
              </a:extLst>
            </p:cNvPr>
            <p:cNvPicPr>
              <a:picLocks noChangeAspect="1"/>
            </p:cNvPicPr>
            <p:nvPr/>
          </p:nvPicPr>
          <p:blipFill rotWithShape="1">
            <a:blip r:embed="rId4">
              <a:extLst>
                <a:ext uri="{28A0092B-C50C-407E-A947-70E740481C1C}">
                  <a14:useLocalDpi xmlns:a14="http://schemas.microsoft.com/office/drawing/2010/main" val="0"/>
                </a:ext>
              </a:extLst>
            </a:blip>
            <a:srcRect b="39415"/>
            <a:stretch/>
          </p:blipFill>
          <p:spPr>
            <a:xfrm>
              <a:off x="2419623" y="1736682"/>
              <a:ext cx="3676377" cy="21687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CD2DEB74-BA03-4244-88D3-38D33C49DF7D}"/>
                    </a:ext>
                  </a:extLst>
                </p14:cNvPr>
                <p14:cNvContentPartPr/>
                <p14:nvPr/>
              </p14:nvContentPartPr>
              <p14:xfrm>
                <a:off x="2522229" y="2106034"/>
                <a:ext cx="392400" cy="6480"/>
              </p14:xfrm>
            </p:contentPart>
          </mc:Choice>
          <mc:Fallback xmlns="">
            <p:pic>
              <p:nvPicPr>
                <p:cNvPr id="27" name="Ink 26">
                  <a:extLst>
                    <a:ext uri="{FF2B5EF4-FFF2-40B4-BE49-F238E27FC236}">
                      <a16:creationId xmlns:a16="http://schemas.microsoft.com/office/drawing/2014/main" id="{CD2DEB74-BA03-4244-88D3-38D33C49DF7D}"/>
                    </a:ext>
                  </a:extLst>
                </p:cNvPr>
                <p:cNvPicPr/>
                <p:nvPr/>
              </p:nvPicPr>
              <p:blipFill>
                <a:blip r:embed="rId15"/>
                <a:stretch>
                  <a:fillRect/>
                </a:stretch>
              </p:blipFill>
              <p:spPr>
                <a:xfrm>
                  <a:off x="2468589" y="1998034"/>
                  <a:ext cx="5000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47F52004-0620-D54A-A78D-26BAE1506C50}"/>
                    </a:ext>
                  </a:extLst>
                </p14:cNvPr>
                <p14:cNvContentPartPr/>
                <p14:nvPr/>
              </p14:nvContentPartPr>
              <p14:xfrm>
                <a:off x="2482989" y="2447674"/>
                <a:ext cx="445320" cy="360"/>
              </p14:xfrm>
            </p:contentPart>
          </mc:Choice>
          <mc:Fallback xmlns="">
            <p:pic>
              <p:nvPicPr>
                <p:cNvPr id="28" name="Ink 27">
                  <a:extLst>
                    <a:ext uri="{FF2B5EF4-FFF2-40B4-BE49-F238E27FC236}">
                      <a16:creationId xmlns:a16="http://schemas.microsoft.com/office/drawing/2014/main" id="{47F52004-0620-D54A-A78D-26BAE1506C50}"/>
                    </a:ext>
                  </a:extLst>
                </p:cNvPr>
                <p:cNvPicPr/>
                <p:nvPr/>
              </p:nvPicPr>
              <p:blipFill>
                <a:blip r:embed="rId17"/>
                <a:stretch>
                  <a:fillRect/>
                </a:stretch>
              </p:blipFill>
              <p:spPr>
                <a:xfrm>
                  <a:off x="2428989" y="2340034"/>
                  <a:ext cx="552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F4F1912E-BC39-7242-9C20-03655C8B8683}"/>
                    </a:ext>
                  </a:extLst>
                </p14:cNvPr>
                <p14:cNvContentPartPr/>
                <p14:nvPr/>
              </p14:nvContentPartPr>
              <p14:xfrm>
                <a:off x="2550309" y="2819194"/>
                <a:ext cx="376200" cy="360"/>
              </p14:xfrm>
            </p:contentPart>
          </mc:Choice>
          <mc:Fallback xmlns="">
            <p:pic>
              <p:nvPicPr>
                <p:cNvPr id="29" name="Ink 28">
                  <a:extLst>
                    <a:ext uri="{FF2B5EF4-FFF2-40B4-BE49-F238E27FC236}">
                      <a16:creationId xmlns:a16="http://schemas.microsoft.com/office/drawing/2014/main" id="{F4F1912E-BC39-7242-9C20-03655C8B8683}"/>
                    </a:ext>
                  </a:extLst>
                </p:cNvPr>
                <p:cNvPicPr/>
                <p:nvPr/>
              </p:nvPicPr>
              <p:blipFill>
                <a:blip r:embed="rId19"/>
                <a:stretch>
                  <a:fillRect/>
                </a:stretch>
              </p:blipFill>
              <p:spPr>
                <a:xfrm>
                  <a:off x="2496669" y="2711554"/>
                  <a:ext cx="4838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97EEF45E-161C-9145-AACC-B9AEDFBC65DB}"/>
                    </a:ext>
                  </a:extLst>
                </p14:cNvPr>
                <p14:cNvContentPartPr/>
                <p14:nvPr/>
              </p14:nvContentPartPr>
              <p14:xfrm>
                <a:off x="2547069" y="3151474"/>
                <a:ext cx="407520" cy="360"/>
              </p14:xfrm>
            </p:contentPart>
          </mc:Choice>
          <mc:Fallback xmlns="">
            <p:pic>
              <p:nvPicPr>
                <p:cNvPr id="30" name="Ink 29">
                  <a:extLst>
                    <a:ext uri="{FF2B5EF4-FFF2-40B4-BE49-F238E27FC236}">
                      <a16:creationId xmlns:a16="http://schemas.microsoft.com/office/drawing/2014/main" id="{97EEF45E-161C-9145-AACC-B9AEDFBC65DB}"/>
                    </a:ext>
                  </a:extLst>
                </p:cNvPr>
                <p:cNvPicPr/>
                <p:nvPr/>
              </p:nvPicPr>
              <p:blipFill>
                <a:blip r:embed="rId21"/>
                <a:stretch>
                  <a:fillRect/>
                </a:stretch>
              </p:blipFill>
              <p:spPr>
                <a:xfrm>
                  <a:off x="2493429" y="3043474"/>
                  <a:ext cx="515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1" name="Ink 30">
                  <a:extLst>
                    <a:ext uri="{FF2B5EF4-FFF2-40B4-BE49-F238E27FC236}">
                      <a16:creationId xmlns:a16="http://schemas.microsoft.com/office/drawing/2014/main" id="{9431EF60-1C00-294B-922C-EBFC69C397C2}"/>
                    </a:ext>
                  </a:extLst>
                </p14:cNvPr>
                <p14:cNvContentPartPr/>
                <p14:nvPr/>
              </p14:nvContentPartPr>
              <p14:xfrm>
                <a:off x="2521149" y="3451714"/>
                <a:ext cx="345240" cy="360"/>
              </p14:xfrm>
            </p:contentPart>
          </mc:Choice>
          <mc:Fallback xmlns="">
            <p:pic>
              <p:nvPicPr>
                <p:cNvPr id="31" name="Ink 30">
                  <a:extLst>
                    <a:ext uri="{FF2B5EF4-FFF2-40B4-BE49-F238E27FC236}">
                      <a16:creationId xmlns:a16="http://schemas.microsoft.com/office/drawing/2014/main" id="{9431EF60-1C00-294B-922C-EBFC69C397C2}"/>
                    </a:ext>
                  </a:extLst>
                </p:cNvPr>
                <p:cNvPicPr/>
                <p:nvPr/>
              </p:nvPicPr>
              <p:blipFill>
                <a:blip r:embed="rId23"/>
                <a:stretch>
                  <a:fillRect/>
                </a:stretch>
              </p:blipFill>
              <p:spPr>
                <a:xfrm>
                  <a:off x="2467509" y="3344074"/>
                  <a:ext cx="452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 name="Ink 31">
                  <a:extLst>
                    <a:ext uri="{FF2B5EF4-FFF2-40B4-BE49-F238E27FC236}">
                      <a16:creationId xmlns:a16="http://schemas.microsoft.com/office/drawing/2014/main" id="{7EEE1CA4-ADF2-B54C-8753-23A0E289A6CE}"/>
                    </a:ext>
                  </a:extLst>
                </p14:cNvPr>
                <p14:cNvContentPartPr/>
                <p14:nvPr/>
              </p14:nvContentPartPr>
              <p14:xfrm>
                <a:off x="2501349" y="3809914"/>
                <a:ext cx="415440" cy="2520"/>
              </p14:xfrm>
            </p:contentPart>
          </mc:Choice>
          <mc:Fallback xmlns="">
            <p:pic>
              <p:nvPicPr>
                <p:cNvPr id="32" name="Ink 31">
                  <a:extLst>
                    <a:ext uri="{FF2B5EF4-FFF2-40B4-BE49-F238E27FC236}">
                      <a16:creationId xmlns:a16="http://schemas.microsoft.com/office/drawing/2014/main" id="{7EEE1CA4-ADF2-B54C-8753-23A0E289A6CE}"/>
                    </a:ext>
                  </a:extLst>
                </p:cNvPr>
                <p:cNvPicPr/>
                <p:nvPr/>
              </p:nvPicPr>
              <p:blipFill>
                <a:blip r:embed="rId25"/>
                <a:stretch>
                  <a:fillRect/>
                </a:stretch>
              </p:blipFill>
              <p:spPr>
                <a:xfrm>
                  <a:off x="2447709" y="3702274"/>
                  <a:ext cx="5230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0" name="Ink 39">
                  <a:extLst>
                    <a:ext uri="{FF2B5EF4-FFF2-40B4-BE49-F238E27FC236}">
                      <a16:creationId xmlns:a16="http://schemas.microsoft.com/office/drawing/2014/main" id="{09FFC272-E6C1-7F4E-81D0-3334776139B1}"/>
                    </a:ext>
                  </a:extLst>
                </p14:cNvPr>
                <p14:cNvContentPartPr/>
                <p14:nvPr/>
              </p14:nvContentPartPr>
              <p14:xfrm>
                <a:off x="5852589" y="2436874"/>
                <a:ext cx="207360" cy="2520"/>
              </p14:xfrm>
            </p:contentPart>
          </mc:Choice>
          <mc:Fallback xmlns="">
            <p:pic>
              <p:nvPicPr>
                <p:cNvPr id="40" name="Ink 39">
                  <a:extLst>
                    <a:ext uri="{FF2B5EF4-FFF2-40B4-BE49-F238E27FC236}">
                      <a16:creationId xmlns:a16="http://schemas.microsoft.com/office/drawing/2014/main" id="{09FFC272-E6C1-7F4E-81D0-3334776139B1}"/>
                    </a:ext>
                  </a:extLst>
                </p:cNvPr>
                <p:cNvPicPr/>
                <p:nvPr/>
              </p:nvPicPr>
              <p:blipFill>
                <a:blip r:embed="rId35"/>
                <a:stretch>
                  <a:fillRect/>
                </a:stretch>
              </p:blipFill>
              <p:spPr>
                <a:xfrm>
                  <a:off x="5798949" y="2328874"/>
                  <a:ext cx="31500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2" name="Ink 41">
                  <a:extLst>
                    <a:ext uri="{FF2B5EF4-FFF2-40B4-BE49-F238E27FC236}">
                      <a16:creationId xmlns:a16="http://schemas.microsoft.com/office/drawing/2014/main" id="{F864A3E0-9265-8D48-9F90-003FBCA79735}"/>
                    </a:ext>
                  </a:extLst>
                </p14:cNvPr>
                <p14:cNvContentPartPr/>
                <p14:nvPr/>
              </p14:nvContentPartPr>
              <p14:xfrm>
                <a:off x="5848989" y="2792554"/>
                <a:ext cx="182520" cy="360"/>
              </p14:xfrm>
            </p:contentPart>
          </mc:Choice>
          <mc:Fallback xmlns="">
            <p:pic>
              <p:nvPicPr>
                <p:cNvPr id="42" name="Ink 41">
                  <a:extLst>
                    <a:ext uri="{FF2B5EF4-FFF2-40B4-BE49-F238E27FC236}">
                      <a16:creationId xmlns:a16="http://schemas.microsoft.com/office/drawing/2014/main" id="{F864A3E0-9265-8D48-9F90-003FBCA79735}"/>
                    </a:ext>
                  </a:extLst>
                </p:cNvPr>
                <p:cNvPicPr/>
                <p:nvPr/>
              </p:nvPicPr>
              <p:blipFill>
                <a:blip r:embed="rId37"/>
                <a:stretch>
                  <a:fillRect/>
                </a:stretch>
              </p:blipFill>
              <p:spPr>
                <a:xfrm>
                  <a:off x="5794989" y="2684554"/>
                  <a:ext cx="290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4" name="Ink 43">
                  <a:extLst>
                    <a:ext uri="{FF2B5EF4-FFF2-40B4-BE49-F238E27FC236}">
                      <a16:creationId xmlns:a16="http://schemas.microsoft.com/office/drawing/2014/main" id="{ABB79525-EEA9-0945-A9F0-809E4B9379E8}"/>
                    </a:ext>
                  </a:extLst>
                </p14:cNvPr>
                <p14:cNvContentPartPr/>
                <p14:nvPr/>
              </p14:nvContentPartPr>
              <p14:xfrm>
                <a:off x="5844309" y="3118354"/>
                <a:ext cx="213120" cy="360"/>
              </p14:xfrm>
            </p:contentPart>
          </mc:Choice>
          <mc:Fallback xmlns="">
            <p:pic>
              <p:nvPicPr>
                <p:cNvPr id="44" name="Ink 43">
                  <a:extLst>
                    <a:ext uri="{FF2B5EF4-FFF2-40B4-BE49-F238E27FC236}">
                      <a16:creationId xmlns:a16="http://schemas.microsoft.com/office/drawing/2014/main" id="{ABB79525-EEA9-0945-A9F0-809E4B9379E8}"/>
                    </a:ext>
                  </a:extLst>
                </p:cNvPr>
                <p:cNvPicPr/>
                <p:nvPr/>
              </p:nvPicPr>
              <p:blipFill>
                <a:blip r:embed="rId39"/>
                <a:stretch>
                  <a:fillRect/>
                </a:stretch>
              </p:blipFill>
              <p:spPr>
                <a:xfrm>
                  <a:off x="5790669" y="3010714"/>
                  <a:ext cx="3207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5" name="Ink 44">
                  <a:extLst>
                    <a:ext uri="{FF2B5EF4-FFF2-40B4-BE49-F238E27FC236}">
                      <a16:creationId xmlns:a16="http://schemas.microsoft.com/office/drawing/2014/main" id="{516D4959-F117-154C-ABEF-ED827211A0D5}"/>
                    </a:ext>
                  </a:extLst>
                </p14:cNvPr>
                <p14:cNvContentPartPr/>
                <p14:nvPr/>
              </p14:nvContentPartPr>
              <p14:xfrm>
                <a:off x="5851509" y="3424354"/>
                <a:ext cx="183960" cy="7920"/>
              </p14:xfrm>
            </p:contentPart>
          </mc:Choice>
          <mc:Fallback xmlns="">
            <p:pic>
              <p:nvPicPr>
                <p:cNvPr id="45" name="Ink 44">
                  <a:extLst>
                    <a:ext uri="{FF2B5EF4-FFF2-40B4-BE49-F238E27FC236}">
                      <a16:creationId xmlns:a16="http://schemas.microsoft.com/office/drawing/2014/main" id="{516D4959-F117-154C-ABEF-ED827211A0D5}"/>
                    </a:ext>
                  </a:extLst>
                </p:cNvPr>
                <p:cNvPicPr/>
                <p:nvPr/>
              </p:nvPicPr>
              <p:blipFill>
                <a:blip r:embed="rId41"/>
                <a:stretch>
                  <a:fillRect/>
                </a:stretch>
              </p:blipFill>
              <p:spPr>
                <a:xfrm>
                  <a:off x="5797509" y="3316714"/>
                  <a:ext cx="2916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8" name="Ink 47">
                  <a:extLst>
                    <a:ext uri="{FF2B5EF4-FFF2-40B4-BE49-F238E27FC236}">
                      <a16:creationId xmlns:a16="http://schemas.microsoft.com/office/drawing/2014/main" id="{789FEDA4-9A52-6443-B31E-B97EE90C504C}"/>
                    </a:ext>
                  </a:extLst>
                </p14:cNvPr>
                <p14:cNvContentPartPr/>
                <p14:nvPr/>
              </p14:nvContentPartPr>
              <p14:xfrm>
                <a:off x="5836389" y="3777154"/>
                <a:ext cx="198360" cy="360"/>
              </p14:xfrm>
            </p:contentPart>
          </mc:Choice>
          <mc:Fallback xmlns="">
            <p:pic>
              <p:nvPicPr>
                <p:cNvPr id="48" name="Ink 47">
                  <a:extLst>
                    <a:ext uri="{FF2B5EF4-FFF2-40B4-BE49-F238E27FC236}">
                      <a16:creationId xmlns:a16="http://schemas.microsoft.com/office/drawing/2014/main" id="{789FEDA4-9A52-6443-B31E-B97EE90C504C}"/>
                    </a:ext>
                  </a:extLst>
                </p:cNvPr>
                <p:cNvPicPr/>
                <p:nvPr/>
              </p:nvPicPr>
              <p:blipFill>
                <a:blip r:embed="rId43"/>
                <a:stretch>
                  <a:fillRect/>
                </a:stretch>
              </p:blipFill>
              <p:spPr>
                <a:xfrm>
                  <a:off x="5782749" y="3669514"/>
                  <a:ext cx="306000" cy="21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46" name="Ink 45">
                <a:extLst>
                  <a:ext uri="{FF2B5EF4-FFF2-40B4-BE49-F238E27FC236}">
                    <a16:creationId xmlns:a16="http://schemas.microsoft.com/office/drawing/2014/main" id="{AD00ED82-4266-CD4B-90AF-7E3A43CF9C58}"/>
                  </a:ext>
                </a:extLst>
              </p14:cNvPr>
              <p14:cNvContentPartPr/>
              <p14:nvPr/>
            </p14:nvContentPartPr>
            <p14:xfrm>
              <a:off x="6650692" y="2184005"/>
              <a:ext cx="198360" cy="1974600"/>
            </p14:xfrm>
          </p:contentPart>
        </mc:Choice>
        <mc:Fallback xmlns="">
          <p:pic>
            <p:nvPicPr>
              <p:cNvPr id="46" name="Ink 45">
                <a:extLst>
                  <a:ext uri="{FF2B5EF4-FFF2-40B4-BE49-F238E27FC236}">
                    <a16:creationId xmlns:a16="http://schemas.microsoft.com/office/drawing/2014/main" id="{AD00ED82-4266-CD4B-90AF-7E3A43CF9C58}"/>
                  </a:ext>
                </a:extLst>
              </p:cNvPr>
              <p:cNvPicPr/>
              <p:nvPr/>
            </p:nvPicPr>
            <p:blipFill>
              <a:blip r:embed="rId45"/>
              <a:stretch>
                <a:fillRect/>
              </a:stretch>
            </p:blipFill>
            <p:spPr>
              <a:xfrm>
                <a:off x="6596692" y="2076365"/>
                <a:ext cx="306000" cy="2190240"/>
              </a:xfrm>
              <a:prstGeom prst="rect">
                <a:avLst/>
              </a:prstGeom>
            </p:spPr>
          </p:pic>
        </mc:Fallback>
      </mc:AlternateContent>
    </p:spTree>
    <p:extLst>
      <p:ext uri="{BB962C8B-B14F-4D97-AF65-F5344CB8AC3E}">
        <p14:creationId xmlns:p14="http://schemas.microsoft.com/office/powerpoint/2010/main" val="2950260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D2FE8A-A2A3-449E-90D6-DFA4A3BE3D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20" name="Text Placeholder 3">
            <a:extLst>
              <a:ext uri="{FF2B5EF4-FFF2-40B4-BE49-F238E27FC236}">
                <a16:creationId xmlns:a16="http://schemas.microsoft.com/office/drawing/2014/main" id="{0D2B9CB9-2DBB-4FD8-B460-39C1DCFFBF5A}"/>
              </a:ext>
            </a:extLst>
          </p:cNvPr>
          <p:cNvSpPr>
            <a:spLocks noGrp="1"/>
          </p:cNvSpPr>
          <p:nvPr>
            <p:ph type="body" idx="1"/>
          </p:nvPr>
        </p:nvSpPr>
        <p:spPr>
          <a:xfrm>
            <a:off x="1825068" y="99751"/>
            <a:ext cx="10269950" cy="807720"/>
          </a:xfrm>
        </p:spPr>
        <p:txBody>
          <a:bodyPr anchor="ctr">
            <a:normAutofit fontScale="92500" lnSpcReduction="10000"/>
          </a:bodyPr>
          <a:lstStyle/>
          <a:p>
            <a:r>
              <a:rPr lang="en-US" dirty="0">
                <a:solidFill>
                  <a:schemeClr val="bg2">
                    <a:lumMod val="50000"/>
                  </a:schemeClr>
                </a:solidFill>
              </a:rPr>
              <a:t>Data Manipulation</a:t>
            </a:r>
          </a:p>
          <a:p>
            <a:r>
              <a:rPr lang="en-US" sz="2600" dirty="0"/>
              <a:t>What operations were done on the data?</a:t>
            </a:r>
          </a:p>
        </p:txBody>
      </p:sp>
      <p:sp>
        <p:nvSpPr>
          <p:cNvPr id="13" name="Content Placeholder 4">
            <a:extLst>
              <a:ext uri="{FF2B5EF4-FFF2-40B4-BE49-F238E27FC236}">
                <a16:creationId xmlns:a16="http://schemas.microsoft.com/office/drawing/2014/main" id="{E98790E6-1738-4883-A14C-02E673A7F5A6}"/>
              </a:ext>
            </a:extLst>
          </p:cNvPr>
          <p:cNvSpPr txBox="1">
            <a:spLocks/>
          </p:cNvSpPr>
          <p:nvPr/>
        </p:nvSpPr>
        <p:spPr>
          <a:xfrm>
            <a:off x="2524124" y="1352551"/>
            <a:ext cx="9570893" cy="482917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bg2">
                    <a:lumMod val="7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bg2">
                    <a:lumMod val="7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bg2">
                    <a:lumMod val="7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buNone/>
            </a:pPr>
            <a:endParaRPr lang="en-US" sz="1800" dirty="0"/>
          </a:p>
        </p:txBody>
      </p:sp>
      <p:grpSp>
        <p:nvGrpSpPr>
          <p:cNvPr id="5" name="Group 4">
            <a:extLst>
              <a:ext uri="{FF2B5EF4-FFF2-40B4-BE49-F238E27FC236}">
                <a16:creationId xmlns:a16="http://schemas.microsoft.com/office/drawing/2014/main" id="{7EF86085-7F7E-FE41-9DB8-8D02B5E60674}"/>
              </a:ext>
            </a:extLst>
          </p:cNvPr>
          <p:cNvGrpSpPr/>
          <p:nvPr/>
        </p:nvGrpSpPr>
        <p:grpSpPr>
          <a:xfrm>
            <a:off x="1914523" y="3065853"/>
            <a:ext cx="2178504" cy="807720"/>
            <a:chOff x="5111233" y="993906"/>
            <a:chExt cx="2184850" cy="807720"/>
          </a:xfrm>
        </p:grpSpPr>
        <p:sp>
          <p:nvSpPr>
            <p:cNvPr id="6" name="Rounded Rectangle 5">
              <a:extLst>
                <a:ext uri="{FF2B5EF4-FFF2-40B4-BE49-F238E27FC236}">
                  <a16:creationId xmlns:a16="http://schemas.microsoft.com/office/drawing/2014/main" id="{AE56C1B5-DF54-9C4F-8981-743690C4BC34}"/>
                </a:ext>
              </a:extLst>
            </p:cNvPr>
            <p:cNvSpPr/>
            <p:nvPr/>
          </p:nvSpPr>
          <p:spPr>
            <a:xfrm>
              <a:off x="5111234" y="993906"/>
              <a:ext cx="2184849" cy="8077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BA1AED7-021E-2C4D-A68A-4F8B89A510A4}"/>
                </a:ext>
              </a:extLst>
            </p:cNvPr>
            <p:cNvSpPr txBox="1"/>
            <p:nvPr/>
          </p:nvSpPr>
          <p:spPr>
            <a:xfrm>
              <a:off x="5111233" y="1213100"/>
              <a:ext cx="2184849" cy="369332"/>
            </a:xfrm>
            <a:prstGeom prst="rect">
              <a:avLst/>
            </a:prstGeom>
            <a:noFill/>
          </p:spPr>
          <p:txBody>
            <a:bodyPr wrap="square" rtlCol="0">
              <a:spAutoFit/>
            </a:bodyPr>
            <a:lstStyle/>
            <a:p>
              <a:pPr algn="ctr"/>
              <a:r>
                <a:rPr lang="en-US" dirty="0">
                  <a:solidFill>
                    <a:schemeClr val="bg1"/>
                  </a:solidFill>
                </a:rPr>
                <a:t>Data Manipulations</a:t>
              </a:r>
            </a:p>
          </p:txBody>
        </p:sp>
      </p:grpSp>
      <p:cxnSp>
        <p:nvCxnSpPr>
          <p:cNvPr id="57" name="Straight Arrow Connector 56">
            <a:extLst>
              <a:ext uri="{FF2B5EF4-FFF2-40B4-BE49-F238E27FC236}">
                <a16:creationId xmlns:a16="http://schemas.microsoft.com/office/drawing/2014/main" id="{334F0435-2E29-E04A-8BEE-1C6754579097}"/>
              </a:ext>
            </a:extLst>
          </p:cNvPr>
          <p:cNvCxnSpPr>
            <a:cxnSpLocks/>
            <a:stCxn id="6" idx="3"/>
          </p:cNvCxnSpPr>
          <p:nvPr/>
        </p:nvCxnSpPr>
        <p:spPr>
          <a:xfrm flipV="1">
            <a:off x="4093027" y="2476936"/>
            <a:ext cx="766356" cy="992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4F8A39DE-D719-B841-B87B-F4D4192F9CF7}"/>
              </a:ext>
            </a:extLst>
          </p:cNvPr>
          <p:cNvGrpSpPr/>
          <p:nvPr/>
        </p:nvGrpSpPr>
        <p:grpSpPr>
          <a:xfrm>
            <a:off x="5030651" y="1305691"/>
            <a:ext cx="4564652" cy="2097529"/>
            <a:chOff x="5329645" y="927611"/>
            <a:chExt cx="4564652" cy="2097529"/>
          </a:xfrm>
        </p:grpSpPr>
        <p:grpSp>
          <p:nvGrpSpPr>
            <p:cNvPr id="42" name="Group 41">
              <a:extLst>
                <a:ext uri="{FF2B5EF4-FFF2-40B4-BE49-F238E27FC236}">
                  <a16:creationId xmlns:a16="http://schemas.microsoft.com/office/drawing/2014/main" id="{E9C1569F-15F5-E346-876A-651DB1E8340E}"/>
                </a:ext>
              </a:extLst>
            </p:cNvPr>
            <p:cNvGrpSpPr/>
            <p:nvPr/>
          </p:nvGrpSpPr>
          <p:grpSpPr>
            <a:xfrm>
              <a:off x="5329646" y="927611"/>
              <a:ext cx="1759131" cy="992777"/>
              <a:chOff x="5329646" y="927611"/>
              <a:chExt cx="1759131" cy="992777"/>
            </a:xfrm>
          </p:grpSpPr>
          <p:sp>
            <p:nvSpPr>
              <p:cNvPr id="2" name="Can 1">
                <a:extLst>
                  <a:ext uri="{FF2B5EF4-FFF2-40B4-BE49-F238E27FC236}">
                    <a16:creationId xmlns:a16="http://schemas.microsoft.com/office/drawing/2014/main" id="{5793E09B-7F8C-C84F-A2E1-66335630F387}"/>
                  </a:ext>
                </a:extLst>
              </p:cNvPr>
              <p:cNvSpPr/>
              <p:nvPr/>
            </p:nvSpPr>
            <p:spPr>
              <a:xfrm>
                <a:off x="5329646" y="927611"/>
                <a:ext cx="609600" cy="992777"/>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entagon 39">
                <a:extLst>
                  <a:ext uri="{FF2B5EF4-FFF2-40B4-BE49-F238E27FC236}">
                    <a16:creationId xmlns:a16="http://schemas.microsoft.com/office/drawing/2014/main" id="{31538CB9-BA9E-F147-A3AF-1A9164CD9709}"/>
                  </a:ext>
                </a:extLst>
              </p:cNvPr>
              <p:cNvSpPr/>
              <p:nvPr/>
            </p:nvSpPr>
            <p:spPr>
              <a:xfrm>
                <a:off x="5329646" y="1219348"/>
                <a:ext cx="1759131" cy="409302"/>
              </a:xfrm>
              <a:prstGeom prst="homePlate">
                <a:avLst>
                  <a:gd name="adj" fmla="val 436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Opportunities</a:t>
                </a:r>
                <a:endParaRPr lang="en-US" dirty="0"/>
              </a:p>
            </p:txBody>
          </p:sp>
        </p:grpSp>
        <p:grpSp>
          <p:nvGrpSpPr>
            <p:cNvPr id="43" name="Group 42">
              <a:extLst>
                <a:ext uri="{FF2B5EF4-FFF2-40B4-BE49-F238E27FC236}">
                  <a16:creationId xmlns:a16="http://schemas.microsoft.com/office/drawing/2014/main" id="{D1FBED17-D21A-0C46-A513-39BAD4153F9F}"/>
                </a:ext>
              </a:extLst>
            </p:cNvPr>
            <p:cNvGrpSpPr/>
            <p:nvPr/>
          </p:nvGrpSpPr>
          <p:grpSpPr>
            <a:xfrm>
              <a:off x="5329645" y="2032363"/>
              <a:ext cx="1759131" cy="992777"/>
              <a:chOff x="5329646" y="927611"/>
              <a:chExt cx="1759131" cy="992777"/>
            </a:xfrm>
          </p:grpSpPr>
          <p:sp>
            <p:nvSpPr>
              <p:cNvPr id="44" name="Can 43">
                <a:extLst>
                  <a:ext uri="{FF2B5EF4-FFF2-40B4-BE49-F238E27FC236}">
                    <a16:creationId xmlns:a16="http://schemas.microsoft.com/office/drawing/2014/main" id="{B113DEA6-1FA0-724B-B9B5-65F133A079B5}"/>
                  </a:ext>
                </a:extLst>
              </p:cNvPr>
              <p:cNvSpPr/>
              <p:nvPr/>
            </p:nvSpPr>
            <p:spPr>
              <a:xfrm>
                <a:off x="5329646" y="927611"/>
                <a:ext cx="609600" cy="992777"/>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entagon 44">
                <a:extLst>
                  <a:ext uri="{FF2B5EF4-FFF2-40B4-BE49-F238E27FC236}">
                    <a16:creationId xmlns:a16="http://schemas.microsoft.com/office/drawing/2014/main" id="{6DE53445-B03F-234C-85A2-D90706306B55}"/>
                  </a:ext>
                </a:extLst>
              </p:cNvPr>
              <p:cNvSpPr/>
              <p:nvPr/>
            </p:nvSpPr>
            <p:spPr>
              <a:xfrm>
                <a:off x="5329646" y="1219348"/>
                <a:ext cx="1759131" cy="409302"/>
              </a:xfrm>
              <a:prstGeom prst="homePlate">
                <a:avLst>
                  <a:gd name="adj" fmla="val 436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Applications</a:t>
                </a:r>
                <a:endParaRPr lang="en-US" dirty="0"/>
              </a:p>
            </p:txBody>
          </p:sp>
        </p:grpSp>
        <p:grpSp>
          <p:nvGrpSpPr>
            <p:cNvPr id="47" name="Group 46">
              <a:extLst>
                <a:ext uri="{FF2B5EF4-FFF2-40B4-BE49-F238E27FC236}">
                  <a16:creationId xmlns:a16="http://schemas.microsoft.com/office/drawing/2014/main" id="{74BBFBD7-2F36-3E40-AE57-8592ED66ABCD}"/>
                </a:ext>
              </a:extLst>
            </p:cNvPr>
            <p:cNvGrpSpPr/>
            <p:nvPr/>
          </p:nvGrpSpPr>
          <p:grpSpPr>
            <a:xfrm>
              <a:off x="8135166" y="1464474"/>
              <a:ext cx="1759131" cy="992777"/>
              <a:chOff x="5329646" y="927611"/>
              <a:chExt cx="1759131" cy="992777"/>
            </a:xfrm>
          </p:grpSpPr>
          <p:sp>
            <p:nvSpPr>
              <p:cNvPr id="48" name="Can 47">
                <a:extLst>
                  <a:ext uri="{FF2B5EF4-FFF2-40B4-BE49-F238E27FC236}">
                    <a16:creationId xmlns:a16="http://schemas.microsoft.com/office/drawing/2014/main" id="{2CA9EA8E-26BB-A949-A387-32DA70B8AF8B}"/>
                  </a:ext>
                </a:extLst>
              </p:cNvPr>
              <p:cNvSpPr/>
              <p:nvPr/>
            </p:nvSpPr>
            <p:spPr>
              <a:xfrm>
                <a:off x="5329646" y="927611"/>
                <a:ext cx="609600" cy="992777"/>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Pentagon 48">
                <a:extLst>
                  <a:ext uri="{FF2B5EF4-FFF2-40B4-BE49-F238E27FC236}">
                    <a16:creationId xmlns:a16="http://schemas.microsoft.com/office/drawing/2014/main" id="{818BD1A4-DBAB-3C4C-BE25-A8FA4B4C98DA}"/>
                  </a:ext>
                </a:extLst>
              </p:cNvPr>
              <p:cNvSpPr/>
              <p:nvPr/>
            </p:nvSpPr>
            <p:spPr>
              <a:xfrm>
                <a:off x="5329646" y="1219348"/>
                <a:ext cx="1759131" cy="409302"/>
              </a:xfrm>
              <a:prstGeom prst="homePlate">
                <a:avLst>
                  <a:gd name="adj" fmla="val 436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Merged</a:t>
                </a:r>
                <a:endParaRPr lang="en-US" dirty="0"/>
              </a:p>
            </p:txBody>
          </p:sp>
        </p:grpSp>
        <p:cxnSp>
          <p:nvCxnSpPr>
            <p:cNvPr id="51" name="Straight Arrow Connector 50">
              <a:extLst>
                <a:ext uri="{FF2B5EF4-FFF2-40B4-BE49-F238E27FC236}">
                  <a16:creationId xmlns:a16="http://schemas.microsoft.com/office/drawing/2014/main" id="{AC961140-63FE-424C-A6ED-3B51FB49B133}"/>
                </a:ext>
              </a:extLst>
            </p:cNvPr>
            <p:cNvCxnSpPr>
              <a:cxnSpLocks/>
            </p:cNvCxnSpPr>
            <p:nvPr/>
          </p:nvCxnSpPr>
          <p:spPr>
            <a:xfrm>
              <a:off x="7175863" y="1464474"/>
              <a:ext cx="809302" cy="455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0352EF6-700F-D34D-9911-AE897508834E}"/>
                </a:ext>
              </a:extLst>
            </p:cNvPr>
            <p:cNvCxnSpPr>
              <a:cxnSpLocks/>
            </p:cNvCxnSpPr>
            <p:nvPr/>
          </p:nvCxnSpPr>
          <p:spPr>
            <a:xfrm flipV="1">
              <a:off x="7175863" y="2053592"/>
              <a:ext cx="809302" cy="475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65" name="Table 64">
            <a:extLst>
              <a:ext uri="{FF2B5EF4-FFF2-40B4-BE49-F238E27FC236}">
                <a16:creationId xmlns:a16="http://schemas.microsoft.com/office/drawing/2014/main" id="{24C0DA0E-1C71-054C-92BD-213D51768398}"/>
              </a:ext>
            </a:extLst>
          </p:cNvPr>
          <p:cNvGraphicFramePr>
            <a:graphicFrameLocks noGrp="1"/>
          </p:cNvGraphicFramePr>
          <p:nvPr>
            <p:extLst>
              <p:ext uri="{D42A27DB-BD31-4B8C-83A1-F6EECF244321}">
                <p14:modId xmlns:p14="http://schemas.microsoft.com/office/powerpoint/2010/main" val="4153443269"/>
              </p:ext>
            </p:extLst>
          </p:nvPr>
        </p:nvGraphicFramePr>
        <p:xfrm>
          <a:off x="4781006" y="5099588"/>
          <a:ext cx="6329680" cy="807720"/>
        </p:xfrm>
        <a:graphic>
          <a:graphicData uri="http://schemas.openxmlformats.org/drawingml/2006/table">
            <a:tbl>
              <a:tblPr firstRow="1" bandRow="1">
                <a:tableStyleId>{5C22544A-7EE6-4342-B048-85BDC9FD1C3A}</a:tableStyleId>
              </a:tblPr>
              <a:tblGrid>
                <a:gridCol w="904240">
                  <a:extLst>
                    <a:ext uri="{9D8B030D-6E8A-4147-A177-3AD203B41FA5}">
                      <a16:colId xmlns:a16="http://schemas.microsoft.com/office/drawing/2014/main" val="1570837138"/>
                    </a:ext>
                  </a:extLst>
                </a:gridCol>
                <a:gridCol w="904240">
                  <a:extLst>
                    <a:ext uri="{9D8B030D-6E8A-4147-A177-3AD203B41FA5}">
                      <a16:colId xmlns:a16="http://schemas.microsoft.com/office/drawing/2014/main" val="974949026"/>
                    </a:ext>
                  </a:extLst>
                </a:gridCol>
                <a:gridCol w="904240">
                  <a:extLst>
                    <a:ext uri="{9D8B030D-6E8A-4147-A177-3AD203B41FA5}">
                      <a16:colId xmlns:a16="http://schemas.microsoft.com/office/drawing/2014/main" val="53591819"/>
                    </a:ext>
                  </a:extLst>
                </a:gridCol>
                <a:gridCol w="904240">
                  <a:extLst>
                    <a:ext uri="{9D8B030D-6E8A-4147-A177-3AD203B41FA5}">
                      <a16:colId xmlns:a16="http://schemas.microsoft.com/office/drawing/2014/main" val="3362292361"/>
                    </a:ext>
                  </a:extLst>
                </a:gridCol>
                <a:gridCol w="904240">
                  <a:extLst>
                    <a:ext uri="{9D8B030D-6E8A-4147-A177-3AD203B41FA5}">
                      <a16:colId xmlns:a16="http://schemas.microsoft.com/office/drawing/2014/main" val="4224055602"/>
                    </a:ext>
                  </a:extLst>
                </a:gridCol>
                <a:gridCol w="904240">
                  <a:extLst>
                    <a:ext uri="{9D8B030D-6E8A-4147-A177-3AD203B41FA5}">
                      <a16:colId xmlns:a16="http://schemas.microsoft.com/office/drawing/2014/main" val="3164586794"/>
                    </a:ext>
                  </a:extLst>
                </a:gridCol>
                <a:gridCol w="904240">
                  <a:extLst>
                    <a:ext uri="{9D8B030D-6E8A-4147-A177-3AD203B41FA5}">
                      <a16:colId xmlns:a16="http://schemas.microsoft.com/office/drawing/2014/main" val="1350980720"/>
                    </a:ext>
                  </a:extLst>
                </a:gridCol>
              </a:tblGrid>
              <a:tr h="40386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30405417"/>
                  </a:ext>
                </a:extLst>
              </a:tr>
              <a:tr h="40386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707048166"/>
                  </a:ext>
                </a:extLst>
              </a:tr>
            </a:tbl>
          </a:graphicData>
        </a:graphic>
      </p:graphicFrame>
      <p:cxnSp>
        <p:nvCxnSpPr>
          <p:cNvPr id="66" name="Straight Arrow Connector 65">
            <a:extLst>
              <a:ext uri="{FF2B5EF4-FFF2-40B4-BE49-F238E27FC236}">
                <a16:creationId xmlns:a16="http://schemas.microsoft.com/office/drawing/2014/main" id="{B5CD6F24-5E38-9D48-8CD3-21B67A95A11D}"/>
              </a:ext>
            </a:extLst>
          </p:cNvPr>
          <p:cNvCxnSpPr>
            <a:cxnSpLocks/>
            <a:stCxn id="6" idx="3"/>
            <a:endCxn id="71" idx="1"/>
          </p:cNvCxnSpPr>
          <p:nvPr/>
        </p:nvCxnSpPr>
        <p:spPr>
          <a:xfrm>
            <a:off x="4093027" y="3469713"/>
            <a:ext cx="687978" cy="98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Folded Corner 70">
            <a:extLst>
              <a:ext uri="{FF2B5EF4-FFF2-40B4-BE49-F238E27FC236}">
                <a16:creationId xmlns:a16="http://schemas.microsoft.com/office/drawing/2014/main" id="{392237BC-554A-6D4E-BFA9-03E43A9A4CF5}"/>
              </a:ext>
            </a:extLst>
          </p:cNvPr>
          <p:cNvSpPr/>
          <p:nvPr/>
        </p:nvSpPr>
        <p:spPr>
          <a:xfrm>
            <a:off x="4781005" y="3857787"/>
            <a:ext cx="6329679" cy="1198954"/>
          </a:xfrm>
          <a:prstGeom prst="foldedCorner">
            <a:avLst/>
          </a:prstGeom>
          <a:solidFill>
            <a:schemeClr val="bg1"/>
          </a:solidFill>
          <a:ln w="12700">
            <a:solidFill>
              <a:srgbClr val="008D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rgbClr val="008DD3"/>
              </a:solidFill>
            </a:endParaRPr>
          </a:p>
          <a:p>
            <a:r>
              <a:rPr lang="en-US" sz="1200" b="1" dirty="0">
                <a:solidFill>
                  <a:srgbClr val="008DD3"/>
                </a:solidFill>
              </a:rPr>
              <a:t>Newly created variables of interest: </a:t>
            </a:r>
          </a:p>
          <a:p>
            <a:endParaRPr lang="en-US" sz="1200" b="1" dirty="0">
              <a:solidFill>
                <a:srgbClr val="008DD3"/>
              </a:solidFill>
            </a:endParaRPr>
          </a:p>
          <a:p>
            <a:r>
              <a:rPr lang="en-CA" sz="1400" dirty="0">
                <a:solidFill>
                  <a:srgbClr val="008DD3"/>
                </a:solidFill>
              </a:rPr>
              <a:t>application_open_window, experience_max_duration, created_vs_earliest_start, created_vs_latest_end, experience_timeframe_rigidness, hot_days_intersection, popular_time_period_factor</a:t>
            </a:r>
            <a:endParaRPr lang="en-US" sz="1400" dirty="0">
              <a:solidFill>
                <a:srgbClr val="008DD3"/>
              </a:solidFill>
            </a:endParaRPr>
          </a:p>
        </p:txBody>
      </p:sp>
    </p:spTree>
    <p:extLst>
      <p:ext uri="{BB962C8B-B14F-4D97-AF65-F5344CB8AC3E}">
        <p14:creationId xmlns:p14="http://schemas.microsoft.com/office/powerpoint/2010/main" val="1812650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69B1C7-98F1-D840-B86B-A2C4EF23BF95}"/>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6" name="Text Placeholder 3">
            <a:extLst>
              <a:ext uri="{FF2B5EF4-FFF2-40B4-BE49-F238E27FC236}">
                <a16:creationId xmlns:a16="http://schemas.microsoft.com/office/drawing/2014/main" id="{667D10DE-A114-4345-ABB8-5B31E55FD77E}"/>
              </a:ext>
            </a:extLst>
          </p:cNvPr>
          <p:cNvSpPr>
            <a:spLocks noGrp="1"/>
          </p:cNvSpPr>
          <p:nvPr>
            <p:ph type="body" idx="1"/>
          </p:nvPr>
        </p:nvSpPr>
        <p:spPr>
          <a:xfrm>
            <a:off x="1825068" y="71560"/>
            <a:ext cx="10269950" cy="807720"/>
          </a:xfrm>
        </p:spPr>
        <p:txBody>
          <a:bodyPr anchor="ctr">
            <a:normAutofit fontScale="92500" lnSpcReduction="10000"/>
          </a:bodyPr>
          <a:lstStyle/>
          <a:p>
            <a:r>
              <a:rPr lang="en-US" dirty="0">
                <a:solidFill>
                  <a:schemeClr val="bg2">
                    <a:lumMod val="50000"/>
                  </a:schemeClr>
                </a:solidFill>
              </a:rPr>
              <a:t>Data Manipulation</a:t>
            </a:r>
          </a:p>
          <a:p>
            <a:r>
              <a:rPr lang="en-US" sz="2600" dirty="0"/>
              <a:t>New variables of interest.</a:t>
            </a:r>
          </a:p>
        </p:txBody>
      </p:sp>
      <p:grpSp>
        <p:nvGrpSpPr>
          <p:cNvPr id="88" name="Group 87">
            <a:extLst>
              <a:ext uri="{FF2B5EF4-FFF2-40B4-BE49-F238E27FC236}">
                <a16:creationId xmlns:a16="http://schemas.microsoft.com/office/drawing/2014/main" id="{839C0DCD-B397-AC4D-88C7-9C95A621F613}"/>
              </a:ext>
            </a:extLst>
          </p:cNvPr>
          <p:cNvGrpSpPr/>
          <p:nvPr/>
        </p:nvGrpSpPr>
        <p:grpSpPr>
          <a:xfrm>
            <a:off x="2010215" y="1162057"/>
            <a:ext cx="9580414" cy="2767320"/>
            <a:chOff x="1971679" y="1087888"/>
            <a:chExt cx="9706720" cy="2956388"/>
          </a:xfrm>
        </p:grpSpPr>
        <p:grpSp>
          <p:nvGrpSpPr>
            <p:cNvPr id="14" name="Group 13">
              <a:extLst>
                <a:ext uri="{FF2B5EF4-FFF2-40B4-BE49-F238E27FC236}">
                  <a16:creationId xmlns:a16="http://schemas.microsoft.com/office/drawing/2014/main" id="{46185533-DED0-7C43-AA92-9A64CBF36416}"/>
                </a:ext>
              </a:extLst>
            </p:cNvPr>
            <p:cNvGrpSpPr/>
            <p:nvPr/>
          </p:nvGrpSpPr>
          <p:grpSpPr>
            <a:xfrm>
              <a:off x="1971679" y="2019887"/>
              <a:ext cx="1170214" cy="755970"/>
              <a:chOff x="2204358" y="2803658"/>
              <a:chExt cx="1170214" cy="755970"/>
            </a:xfrm>
          </p:grpSpPr>
          <p:cxnSp>
            <p:nvCxnSpPr>
              <p:cNvPr id="12" name="Straight Connector 11">
                <a:extLst>
                  <a:ext uri="{FF2B5EF4-FFF2-40B4-BE49-F238E27FC236}">
                    <a16:creationId xmlns:a16="http://schemas.microsoft.com/office/drawing/2014/main" id="{17056CA2-A5B7-DB47-93F9-711235A53022}"/>
                  </a:ext>
                </a:extLst>
              </p:cNvPr>
              <p:cNvCxnSpPr/>
              <p:nvPr/>
            </p:nvCxnSpPr>
            <p:spPr>
              <a:xfrm>
                <a:off x="2789465" y="3080657"/>
                <a:ext cx="0" cy="47897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0C32942-51A3-5E40-9A47-919B1588AB8D}"/>
                  </a:ext>
                </a:extLst>
              </p:cNvPr>
              <p:cNvSpPr txBox="1"/>
              <p:nvPr/>
            </p:nvSpPr>
            <p:spPr>
              <a:xfrm>
                <a:off x="2204358" y="2803658"/>
                <a:ext cx="1170214" cy="276999"/>
              </a:xfrm>
              <a:prstGeom prst="rect">
                <a:avLst/>
              </a:prstGeom>
              <a:noFill/>
            </p:spPr>
            <p:txBody>
              <a:bodyPr wrap="square" rtlCol="0">
                <a:spAutoFit/>
              </a:bodyPr>
              <a:lstStyle/>
              <a:p>
                <a:pPr algn="ctr"/>
                <a:r>
                  <a:rPr lang="en-US" sz="1200" b="1" dirty="0">
                    <a:solidFill>
                      <a:srgbClr val="008DD3"/>
                    </a:solidFill>
                  </a:rPr>
                  <a:t>created_at</a:t>
                </a:r>
              </a:p>
            </p:txBody>
          </p:sp>
        </p:grpSp>
        <p:grpSp>
          <p:nvGrpSpPr>
            <p:cNvPr id="15" name="Group 14">
              <a:extLst>
                <a:ext uri="{FF2B5EF4-FFF2-40B4-BE49-F238E27FC236}">
                  <a16:creationId xmlns:a16="http://schemas.microsoft.com/office/drawing/2014/main" id="{F45BC3BC-05E6-E74D-8E0D-8B57AAC681A4}"/>
                </a:ext>
              </a:extLst>
            </p:cNvPr>
            <p:cNvGrpSpPr/>
            <p:nvPr/>
          </p:nvGrpSpPr>
          <p:grpSpPr>
            <a:xfrm>
              <a:off x="2934322" y="2019887"/>
              <a:ext cx="1978467" cy="755970"/>
              <a:chOff x="1873856" y="2803658"/>
              <a:chExt cx="1978467" cy="755970"/>
            </a:xfrm>
          </p:grpSpPr>
          <p:cxnSp>
            <p:nvCxnSpPr>
              <p:cNvPr id="16" name="Straight Connector 15">
                <a:extLst>
                  <a:ext uri="{FF2B5EF4-FFF2-40B4-BE49-F238E27FC236}">
                    <a16:creationId xmlns:a16="http://schemas.microsoft.com/office/drawing/2014/main" id="{15B07116-3114-2F40-B0F6-06480CFDE480}"/>
                  </a:ext>
                </a:extLst>
              </p:cNvPr>
              <p:cNvCxnSpPr/>
              <p:nvPr/>
            </p:nvCxnSpPr>
            <p:spPr>
              <a:xfrm>
                <a:off x="2789465" y="3080657"/>
                <a:ext cx="0" cy="478971"/>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5C915C7-A648-5146-A613-F2AAD1F671AB}"/>
                  </a:ext>
                </a:extLst>
              </p:cNvPr>
              <p:cNvSpPr txBox="1"/>
              <p:nvPr/>
            </p:nvSpPr>
            <p:spPr>
              <a:xfrm>
                <a:off x="1873856" y="2803658"/>
                <a:ext cx="1978467" cy="276999"/>
              </a:xfrm>
              <a:prstGeom prst="rect">
                <a:avLst/>
              </a:prstGeom>
              <a:noFill/>
            </p:spPr>
            <p:txBody>
              <a:bodyPr wrap="square" rtlCol="0">
                <a:spAutoFit/>
              </a:bodyPr>
              <a:lstStyle/>
              <a:p>
                <a:pPr algn="ctr"/>
                <a:r>
                  <a:rPr lang="en-US" sz="1200" b="1" dirty="0">
                    <a:solidFill>
                      <a:srgbClr val="008DD3"/>
                    </a:solidFill>
                  </a:rPr>
                  <a:t>application_close_date</a:t>
                </a:r>
              </a:p>
            </p:txBody>
          </p:sp>
        </p:grpSp>
        <p:grpSp>
          <p:nvGrpSpPr>
            <p:cNvPr id="19" name="Group 18">
              <a:extLst>
                <a:ext uri="{FF2B5EF4-FFF2-40B4-BE49-F238E27FC236}">
                  <a16:creationId xmlns:a16="http://schemas.microsoft.com/office/drawing/2014/main" id="{CA6D8C8C-6348-5D42-8BE1-44AA12A582C9}"/>
                </a:ext>
              </a:extLst>
            </p:cNvPr>
            <p:cNvGrpSpPr/>
            <p:nvPr/>
          </p:nvGrpSpPr>
          <p:grpSpPr>
            <a:xfrm>
              <a:off x="4747718" y="2019887"/>
              <a:ext cx="1657349" cy="755970"/>
              <a:chOff x="1960790" y="2803658"/>
              <a:chExt cx="1657349" cy="755970"/>
            </a:xfrm>
          </p:grpSpPr>
          <p:cxnSp>
            <p:nvCxnSpPr>
              <p:cNvPr id="20" name="Straight Connector 19">
                <a:extLst>
                  <a:ext uri="{FF2B5EF4-FFF2-40B4-BE49-F238E27FC236}">
                    <a16:creationId xmlns:a16="http://schemas.microsoft.com/office/drawing/2014/main" id="{34700A56-4E8A-7A4D-990F-6698DB0EE697}"/>
                  </a:ext>
                </a:extLst>
              </p:cNvPr>
              <p:cNvCxnSpPr/>
              <p:nvPr/>
            </p:nvCxnSpPr>
            <p:spPr>
              <a:xfrm>
                <a:off x="2789465" y="3080657"/>
                <a:ext cx="0" cy="47897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C0B607A-4A8A-C34B-BF9D-AD03032DC5E8}"/>
                  </a:ext>
                </a:extLst>
              </p:cNvPr>
              <p:cNvSpPr txBox="1"/>
              <p:nvPr/>
            </p:nvSpPr>
            <p:spPr>
              <a:xfrm>
                <a:off x="1960790" y="2803658"/>
                <a:ext cx="1657349" cy="276999"/>
              </a:xfrm>
              <a:prstGeom prst="rect">
                <a:avLst/>
              </a:prstGeom>
              <a:noFill/>
            </p:spPr>
            <p:txBody>
              <a:bodyPr wrap="square" rtlCol="0">
                <a:spAutoFit/>
              </a:bodyPr>
              <a:lstStyle/>
              <a:p>
                <a:pPr algn="ctr"/>
                <a:r>
                  <a:rPr lang="en-US" sz="1200" b="1" dirty="0">
                    <a:solidFill>
                      <a:srgbClr val="008DD3"/>
                    </a:solidFill>
                  </a:rPr>
                  <a:t>earliest_start_date</a:t>
                </a:r>
              </a:p>
            </p:txBody>
          </p:sp>
        </p:grpSp>
        <p:grpSp>
          <p:nvGrpSpPr>
            <p:cNvPr id="26" name="Group 25">
              <a:extLst>
                <a:ext uri="{FF2B5EF4-FFF2-40B4-BE49-F238E27FC236}">
                  <a16:creationId xmlns:a16="http://schemas.microsoft.com/office/drawing/2014/main" id="{CF1C28D1-23AC-8B44-BC47-23921C5E7544}"/>
                </a:ext>
              </a:extLst>
            </p:cNvPr>
            <p:cNvGrpSpPr/>
            <p:nvPr/>
          </p:nvGrpSpPr>
          <p:grpSpPr>
            <a:xfrm>
              <a:off x="9699932" y="2019887"/>
              <a:ext cx="1978467" cy="755970"/>
              <a:chOff x="1873856" y="2803658"/>
              <a:chExt cx="1978467" cy="755970"/>
            </a:xfrm>
          </p:grpSpPr>
          <p:cxnSp>
            <p:nvCxnSpPr>
              <p:cNvPr id="27" name="Straight Connector 26">
                <a:extLst>
                  <a:ext uri="{FF2B5EF4-FFF2-40B4-BE49-F238E27FC236}">
                    <a16:creationId xmlns:a16="http://schemas.microsoft.com/office/drawing/2014/main" id="{86FECC47-4C72-F64B-864B-4EA56C0B749E}"/>
                  </a:ext>
                </a:extLst>
              </p:cNvPr>
              <p:cNvCxnSpPr/>
              <p:nvPr/>
            </p:nvCxnSpPr>
            <p:spPr>
              <a:xfrm>
                <a:off x="2789465" y="3080657"/>
                <a:ext cx="0" cy="478971"/>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5BD321-CC1F-4F4B-874D-59A8C723C198}"/>
                  </a:ext>
                </a:extLst>
              </p:cNvPr>
              <p:cNvSpPr txBox="1"/>
              <p:nvPr/>
            </p:nvSpPr>
            <p:spPr>
              <a:xfrm>
                <a:off x="1873856" y="2803658"/>
                <a:ext cx="1978467" cy="276999"/>
              </a:xfrm>
              <a:prstGeom prst="rect">
                <a:avLst/>
              </a:prstGeom>
              <a:noFill/>
            </p:spPr>
            <p:txBody>
              <a:bodyPr wrap="square" rtlCol="0">
                <a:spAutoFit/>
              </a:bodyPr>
              <a:lstStyle/>
              <a:p>
                <a:pPr algn="ctr"/>
                <a:r>
                  <a:rPr lang="en-US" sz="1200" b="1" dirty="0">
                    <a:solidFill>
                      <a:srgbClr val="008DD3"/>
                    </a:solidFill>
                  </a:rPr>
                  <a:t>latest_end_date</a:t>
                </a:r>
              </a:p>
            </p:txBody>
          </p:sp>
        </p:grpSp>
        <p:grpSp>
          <p:nvGrpSpPr>
            <p:cNvPr id="29" name="Group 28">
              <a:extLst>
                <a:ext uri="{FF2B5EF4-FFF2-40B4-BE49-F238E27FC236}">
                  <a16:creationId xmlns:a16="http://schemas.microsoft.com/office/drawing/2014/main" id="{B19B8F4C-F449-B147-9E50-06A91C981B3D}"/>
                </a:ext>
              </a:extLst>
            </p:cNvPr>
            <p:cNvGrpSpPr/>
            <p:nvPr/>
          </p:nvGrpSpPr>
          <p:grpSpPr>
            <a:xfrm>
              <a:off x="6137706" y="2019887"/>
              <a:ext cx="1978467" cy="755970"/>
              <a:chOff x="1800231" y="2803658"/>
              <a:chExt cx="1978467" cy="755970"/>
            </a:xfrm>
          </p:grpSpPr>
          <p:cxnSp>
            <p:nvCxnSpPr>
              <p:cNvPr id="30" name="Straight Connector 29">
                <a:extLst>
                  <a:ext uri="{FF2B5EF4-FFF2-40B4-BE49-F238E27FC236}">
                    <a16:creationId xmlns:a16="http://schemas.microsoft.com/office/drawing/2014/main" id="{7588D097-61CA-F941-ABE1-540AD271B884}"/>
                  </a:ext>
                </a:extLst>
              </p:cNvPr>
              <p:cNvCxnSpPr/>
              <p:nvPr/>
            </p:nvCxnSpPr>
            <p:spPr>
              <a:xfrm>
                <a:off x="2789465" y="3080657"/>
                <a:ext cx="0" cy="478971"/>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26E2168-D615-7E4F-B156-1C5A857314F8}"/>
                  </a:ext>
                </a:extLst>
              </p:cNvPr>
              <p:cNvSpPr txBox="1"/>
              <p:nvPr/>
            </p:nvSpPr>
            <p:spPr>
              <a:xfrm>
                <a:off x="1800231" y="2803658"/>
                <a:ext cx="1978467" cy="276999"/>
              </a:xfrm>
              <a:prstGeom prst="rect">
                <a:avLst/>
              </a:prstGeom>
              <a:noFill/>
            </p:spPr>
            <p:txBody>
              <a:bodyPr wrap="square" rtlCol="0">
                <a:spAutoFit/>
              </a:bodyPr>
              <a:lstStyle/>
              <a:p>
                <a:pPr algn="ctr"/>
                <a:r>
                  <a:rPr lang="en-US" sz="1200" b="1" dirty="0">
                    <a:solidFill>
                      <a:srgbClr val="008DD3"/>
                    </a:solidFill>
                  </a:rPr>
                  <a:t>experience_start_date</a:t>
                </a:r>
              </a:p>
            </p:txBody>
          </p:sp>
        </p:grpSp>
        <p:grpSp>
          <p:nvGrpSpPr>
            <p:cNvPr id="32" name="Group 31">
              <a:extLst>
                <a:ext uri="{FF2B5EF4-FFF2-40B4-BE49-F238E27FC236}">
                  <a16:creationId xmlns:a16="http://schemas.microsoft.com/office/drawing/2014/main" id="{CB30448E-9C4B-A94F-827D-3AECA435CFBC}"/>
                </a:ext>
              </a:extLst>
            </p:cNvPr>
            <p:cNvGrpSpPr/>
            <p:nvPr/>
          </p:nvGrpSpPr>
          <p:grpSpPr>
            <a:xfrm>
              <a:off x="8351856" y="2019887"/>
              <a:ext cx="1978467" cy="755970"/>
              <a:chOff x="1800231" y="2803658"/>
              <a:chExt cx="1978467" cy="755970"/>
            </a:xfrm>
          </p:grpSpPr>
          <p:cxnSp>
            <p:nvCxnSpPr>
              <p:cNvPr id="33" name="Straight Connector 32">
                <a:extLst>
                  <a:ext uri="{FF2B5EF4-FFF2-40B4-BE49-F238E27FC236}">
                    <a16:creationId xmlns:a16="http://schemas.microsoft.com/office/drawing/2014/main" id="{804E7F84-E8B8-F443-AAB9-E53490CDF390}"/>
                  </a:ext>
                </a:extLst>
              </p:cNvPr>
              <p:cNvCxnSpPr/>
              <p:nvPr/>
            </p:nvCxnSpPr>
            <p:spPr>
              <a:xfrm>
                <a:off x="2789465" y="3080657"/>
                <a:ext cx="0" cy="47897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334AF12-6280-EE44-AD8E-22FFA4C372D3}"/>
                  </a:ext>
                </a:extLst>
              </p:cNvPr>
              <p:cNvSpPr txBox="1"/>
              <p:nvPr/>
            </p:nvSpPr>
            <p:spPr>
              <a:xfrm>
                <a:off x="1800231" y="2803658"/>
                <a:ext cx="1978467" cy="276999"/>
              </a:xfrm>
              <a:prstGeom prst="rect">
                <a:avLst/>
              </a:prstGeom>
              <a:noFill/>
            </p:spPr>
            <p:txBody>
              <a:bodyPr wrap="square" rtlCol="0">
                <a:spAutoFit/>
              </a:bodyPr>
              <a:lstStyle/>
              <a:p>
                <a:pPr algn="ctr"/>
                <a:r>
                  <a:rPr lang="en-US" sz="1200" b="1" dirty="0">
                    <a:solidFill>
                      <a:srgbClr val="008DD3"/>
                    </a:solidFill>
                  </a:rPr>
                  <a:t>experience_end_date</a:t>
                </a:r>
              </a:p>
            </p:txBody>
          </p:sp>
        </p:grpSp>
        <p:cxnSp>
          <p:nvCxnSpPr>
            <p:cNvPr id="36" name="Straight Arrow Connector 35">
              <a:extLst>
                <a:ext uri="{FF2B5EF4-FFF2-40B4-BE49-F238E27FC236}">
                  <a16:creationId xmlns:a16="http://schemas.microsoft.com/office/drawing/2014/main" id="{9B81042D-4483-6842-AC3A-A16365C73D3D}"/>
                </a:ext>
              </a:extLst>
            </p:cNvPr>
            <p:cNvCxnSpPr>
              <a:cxnSpLocks/>
            </p:cNvCxnSpPr>
            <p:nvPr/>
          </p:nvCxnSpPr>
          <p:spPr>
            <a:xfrm>
              <a:off x="2209800" y="2536371"/>
              <a:ext cx="90351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ight Brace 38">
              <a:extLst>
                <a:ext uri="{FF2B5EF4-FFF2-40B4-BE49-F238E27FC236}">
                  <a16:creationId xmlns:a16="http://schemas.microsoft.com/office/drawing/2014/main" id="{503367CF-A311-6B48-9117-E413FFA5FBC8}"/>
                </a:ext>
              </a:extLst>
            </p:cNvPr>
            <p:cNvSpPr/>
            <p:nvPr/>
          </p:nvSpPr>
          <p:spPr>
            <a:xfrm rot="5400000">
              <a:off x="3014596" y="2782434"/>
              <a:ext cx="377536" cy="129313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Rounded Rectangle 40">
              <a:extLst>
                <a:ext uri="{FF2B5EF4-FFF2-40B4-BE49-F238E27FC236}">
                  <a16:creationId xmlns:a16="http://schemas.microsoft.com/office/drawing/2014/main" id="{149C0A54-B8E9-AB4D-9CC0-2901CFBE4EC3}"/>
                </a:ext>
              </a:extLst>
            </p:cNvPr>
            <p:cNvSpPr/>
            <p:nvPr/>
          </p:nvSpPr>
          <p:spPr>
            <a:xfrm>
              <a:off x="2217434" y="3695933"/>
              <a:ext cx="1971859" cy="348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application_open_window</a:t>
              </a:r>
            </a:p>
          </p:txBody>
        </p:sp>
        <p:sp>
          <p:nvSpPr>
            <p:cNvPr id="42" name="Right Brace 41">
              <a:extLst>
                <a:ext uri="{FF2B5EF4-FFF2-40B4-BE49-F238E27FC236}">
                  <a16:creationId xmlns:a16="http://schemas.microsoft.com/office/drawing/2014/main" id="{BB61286E-733E-F144-AA86-6D5A9303389F}"/>
                </a:ext>
              </a:extLst>
            </p:cNvPr>
            <p:cNvSpPr/>
            <p:nvPr/>
          </p:nvSpPr>
          <p:spPr>
            <a:xfrm rot="16200000">
              <a:off x="7907200" y="-826954"/>
              <a:ext cx="377536" cy="503914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Rounded Rectangle 42">
              <a:extLst>
                <a:ext uri="{FF2B5EF4-FFF2-40B4-BE49-F238E27FC236}">
                  <a16:creationId xmlns:a16="http://schemas.microsoft.com/office/drawing/2014/main" id="{45164CDF-C8CC-F549-A00F-B4A544E227A3}"/>
                </a:ext>
              </a:extLst>
            </p:cNvPr>
            <p:cNvSpPr/>
            <p:nvPr/>
          </p:nvSpPr>
          <p:spPr>
            <a:xfrm>
              <a:off x="7110038" y="1087889"/>
              <a:ext cx="1971859" cy="348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experience_max_duration</a:t>
              </a:r>
            </a:p>
          </p:txBody>
        </p:sp>
        <p:sp>
          <p:nvSpPr>
            <p:cNvPr id="44" name="Right Brace 43">
              <a:extLst>
                <a:ext uri="{FF2B5EF4-FFF2-40B4-BE49-F238E27FC236}">
                  <a16:creationId xmlns:a16="http://schemas.microsoft.com/office/drawing/2014/main" id="{FC8B2702-FE0F-A84C-90B8-6DCE6F85AE98}"/>
                </a:ext>
              </a:extLst>
            </p:cNvPr>
            <p:cNvSpPr/>
            <p:nvPr/>
          </p:nvSpPr>
          <p:spPr>
            <a:xfrm rot="5400000">
              <a:off x="6397402" y="-989421"/>
              <a:ext cx="377536" cy="805874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Rounded Rectangle 44">
              <a:extLst>
                <a:ext uri="{FF2B5EF4-FFF2-40B4-BE49-F238E27FC236}">
                  <a16:creationId xmlns:a16="http://schemas.microsoft.com/office/drawing/2014/main" id="{123CD610-9D05-AB4C-8A90-3DFCDAEE6268}"/>
                </a:ext>
              </a:extLst>
            </p:cNvPr>
            <p:cNvSpPr/>
            <p:nvPr/>
          </p:nvSpPr>
          <p:spPr>
            <a:xfrm>
              <a:off x="5723247" y="3304046"/>
              <a:ext cx="1725846" cy="348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created_vs_latest_end</a:t>
              </a:r>
            </a:p>
          </p:txBody>
        </p:sp>
        <p:sp>
          <p:nvSpPr>
            <p:cNvPr id="47" name="Right Brace 46">
              <a:extLst>
                <a:ext uri="{FF2B5EF4-FFF2-40B4-BE49-F238E27FC236}">
                  <a16:creationId xmlns:a16="http://schemas.microsoft.com/office/drawing/2014/main" id="{39058A9D-EAFE-6144-85F3-D495D8D40765}"/>
                </a:ext>
              </a:extLst>
            </p:cNvPr>
            <p:cNvSpPr/>
            <p:nvPr/>
          </p:nvSpPr>
          <p:spPr>
            <a:xfrm rot="16200000">
              <a:off x="3877823" y="194326"/>
              <a:ext cx="377536" cy="301960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Rounded Rectangle 47">
              <a:extLst>
                <a:ext uri="{FF2B5EF4-FFF2-40B4-BE49-F238E27FC236}">
                  <a16:creationId xmlns:a16="http://schemas.microsoft.com/office/drawing/2014/main" id="{451ECAE3-94C3-FC42-98CD-92F0ABBEC9D3}"/>
                </a:ext>
              </a:extLst>
            </p:cNvPr>
            <p:cNvSpPr/>
            <p:nvPr/>
          </p:nvSpPr>
          <p:spPr>
            <a:xfrm>
              <a:off x="3080661" y="1087888"/>
              <a:ext cx="1971860" cy="348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created_vs_earliest_start</a:t>
              </a:r>
            </a:p>
          </p:txBody>
        </p:sp>
        <p:sp>
          <p:nvSpPr>
            <p:cNvPr id="86" name="Rounded Rectangle 85">
              <a:extLst>
                <a:ext uri="{FF2B5EF4-FFF2-40B4-BE49-F238E27FC236}">
                  <a16:creationId xmlns:a16="http://schemas.microsoft.com/office/drawing/2014/main" id="{822B7BEF-0E1B-0947-9066-D8EFDF778837}"/>
                </a:ext>
              </a:extLst>
            </p:cNvPr>
            <p:cNvSpPr/>
            <p:nvPr/>
          </p:nvSpPr>
          <p:spPr>
            <a:xfrm>
              <a:off x="7519315" y="2354503"/>
              <a:ext cx="1429400" cy="348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duration_min</a:t>
              </a:r>
            </a:p>
          </p:txBody>
        </p:sp>
      </p:grpSp>
      <p:grpSp>
        <p:nvGrpSpPr>
          <p:cNvPr id="89" name="Group 88">
            <a:extLst>
              <a:ext uri="{FF2B5EF4-FFF2-40B4-BE49-F238E27FC236}">
                <a16:creationId xmlns:a16="http://schemas.microsoft.com/office/drawing/2014/main" id="{F6C8D3BE-6665-CD4E-AD2A-ED9580B04B5B}"/>
              </a:ext>
            </a:extLst>
          </p:cNvPr>
          <p:cNvGrpSpPr/>
          <p:nvPr/>
        </p:nvGrpSpPr>
        <p:grpSpPr>
          <a:xfrm>
            <a:off x="2010215" y="4388895"/>
            <a:ext cx="4949828" cy="951039"/>
            <a:chOff x="1822881" y="4518251"/>
            <a:chExt cx="4949828" cy="951039"/>
          </a:xfrm>
        </p:grpSpPr>
        <p:sp>
          <p:nvSpPr>
            <p:cNvPr id="78" name="Rounded Rectangle 77">
              <a:extLst>
                <a:ext uri="{FF2B5EF4-FFF2-40B4-BE49-F238E27FC236}">
                  <a16:creationId xmlns:a16="http://schemas.microsoft.com/office/drawing/2014/main" id="{64BAC428-30CA-AC4C-998A-FE8B065F70DF}"/>
                </a:ext>
              </a:extLst>
            </p:cNvPr>
            <p:cNvSpPr/>
            <p:nvPr/>
          </p:nvSpPr>
          <p:spPr>
            <a:xfrm>
              <a:off x="1822881" y="4772838"/>
              <a:ext cx="2453018" cy="348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experience_timeframe_rigidness</a:t>
              </a:r>
            </a:p>
          </p:txBody>
        </p:sp>
        <p:sp>
          <p:nvSpPr>
            <p:cNvPr id="80" name="Rounded Rectangle 79">
              <a:extLst>
                <a:ext uri="{FF2B5EF4-FFF2-40B4-BE49-F238E27FC236}">
                  <a16:creationId xmlns:a16="http://schemas.microsoft.com/office/drawing/2014/main" id="{CE1EB898-C6F4-044B-9010-487BFB49C69E}"/>
                </a:ext>
              </a:extLst>
            </p:cNvPr>
            <p:cNvSpPr/>
            <p:nvPr/>
          </p:nvSpPr>
          <p:spPr>
            <a:xfrm>
              <a:off x="4290949" y="4772837"/>
              <a:ext cx="457239" cy="34834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a:t>
              </a:r>
            </a:p>
          </p:txBody>
        </p:sp>
        <p:cxnSp>
          <p:nvCxnSpPr>
            <p:cNvPr id="83" name="Straight Connector 82">
              <a:extLst>
                <a:ext uri="{FF2B5EF4-FFF2-40B4-BE49-F238E27FC236}">
                  <a16:creationId xmlns:a16="http://schemas.microsoft.com/office/drawing/2014/main" id="{9C4427EA-E9A3-8B46-983F-D69C7C91AC5A}"/>
                </a:ext>
              </a:extLst>
            </p:cNvPr>
            <p:cNvCxnSpPr>
              <a:cxnSpLocks/>
            </p:cNvCxnSpPr>
            <p:nvPr/>
          </p:nvCxnSpPr>
          <p:spPr>
            <a:xfrm>
              <a:off x="4673783" y="4980739"/>
              <a:ext cx="2098926"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3FD7BB7D-AA35-C94D-8423-7A6D6EAA2B4E}"/>
                </a:ext>
              </a:extLst>
            </p:cNvPr>
            <p:cNvSpPr/>
            <p:nvPr/>
          </p:nvSpPr>
          <p:spPr>
            <a:xfrm>
              <a:off x="4737317" y="4518251"/>
              <a:ext cx="1971859" cy="348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experience_max_duration</a:t>
              </a:r>
            </a:p>
          </p:txBody>
        </p:sp>
        <p:sp>
          <p:nvSpPr>
            <p:cNvPr id="87" name="Rounded Rectangle 86">
              <a:extLst>
                <a:ext uri="{FF2B5EF4-FFF2-40B4-BE49-F238E27FC236}">
                  <a16:creationId xmlns:a16="http://schemas.microsoft.com/office/drawing/2014/main" id="{6DD1AE88-BBE0-5648-9E46-8BA753B0FE5D}"/>
                </a:ext>
              </a:extLst>
            </p:cNvPr>
            <p:cNvSpPr/>
            <p:nvPr/>
          </p:nvSpPr>
          <p:spPr>
            <a:xfrm>
              <a:off x="5003663" y="5120947"/>
              <a:ext cx="1429400" cy="348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duration_min</a:t>
              </a:r>
            </a:p>
          </p:txBody>
        </p:sp>
      </p:grpSp>
      <p:grpSp>
        <p:nvGrpSpPr>
          <p:cNvPr id="91" name="Group 90">
            <a:extLst>
              <a:ext uri="{FF2B5EF4-FFF2-40B4-BE49-F238E27FC236}">
                <a16:creationId xmlns:a16="http://schemas.microsoft.com/office/drawing/2014/main" id="{15794EE0-ACDD-A94A-877F-00D4D2AE832F}"/>
              </a:ext>
            </a:extLst>
          </p:cNvPr>
          <p:cNvGrpSpPr/>
          <p:nvPr/>
        </p:nvGrpSpPr>
        <p:grpSpPr>
          <a:xfrm>
            <a:off x="7624274" y="3929377"/>
            <a:ext cx="4271118" cy="2069026"/>
            <a:chOff x="7502347" y="4008249"/>
            <a:chExt cx="4271118" cy="2069026"/>
          </a:xfrm>
        </p:grpSpPr>
        <p:grpSp>
          <p:nvGrpSpPr>
            <p:cNvPr id="77" name="Group 76">
              <a:extLst>
                <a:ext uri="{FF2B5EF4-FFF2-40B4-BE49-F238E27FC236}">
                  <a16:creationId xmlns:a16="http://schemas.microsoft.com/office/drawing/2014/main" id="{E31C2179-9392-8D49-B50D-EDAA560D30B3}"/>
                </a:ext>
              </a:extLst>
            </p:cNvPr>
            <p:cNvGrpSpPr/>
            <p:nvPr/>
          </p:nvGrpSpPr>
          <p:grpSpPr>
            <a:xfrm>
              <a:off x="7502347" y="4008249"/>
              <a:ext cx="4271118" cy="1686268"/>
              <a:chOff x="6823111" y="4075467"/>
              <a:chExt cx="4517572" cy="1782935"/>
            </a:xfrm>
          </p:grpSpPr>
          <p:pic>
            <p:nvPicPr>
              <p:cNvPr id="50" name="Picture 49" descr="A close up of a device&#10;&#10;Description automatically generated">
                <a:extLst>
                  <a:ext uri="{FF2B5EF4-FFF2-40B4-BE49-F238E27FC236}">
                    <a16:creationId xmlns:a16="http://schemas.microsoft.com/office/drawing/2014/main" id="{825A1D32-D4BD-D04A-97CB-1DF14564E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111" y="4075467"/>
                <a:ext cx="4517572" cy="1782935"/>
              </a:xfrm>
              <a:prstGeom prst="rect">
                <a:avLst/>
              </a:prstGeom>
            </p:spPr>
          </p:pic>
          <mc:AlternateContent xmlns:mc="http://schemas.openxmlformats.org/markup-compatibility/2006" xmlns:p14="http://schemas.microsoft.com/office/powerpoint/2010/main">
            <mc:Choice Requires="p14">
              <p:contentPart p14:bwMode="auto" r:id="rId4">
                <p14:nvContentPartPr>
                  <p14:cNvPr id="51" name="Ink 50">
                    <a:extLst>
                      <a:ext uri="{FF2B5EF4-FFF2-40B4-BE49-F238E27FC236}">
                        <a16:creationId xmlns:a16="http://schemas.microsoft.com/office/drawing/2014/main" id="{F318C746-F152-EF42-AB02-B4A403CF0C8F}"/>
                      </a:ext>
                    </a:extLst>
                  </p14:cNvPr>
                  <p14:cNvContentPartPr/>
                  <p14:nvPr/>
                </p14:nvContentPartPr>
                <p14:xfrm>
                  <a:off x="8451377" y="4658760"/>
                  <a:ext cx="1316880" cy="18720"/>
                </p14:xfrm>
              </p:contentPart>
            </mc:Choice>
            <mc:Fallback xmlns="">
              <p:pic>
                <p:nvPicPr>
                  <p:cNvPr id="51" name="Ink 50">
                    <a:extLst>
                      <a:ext uri="{FF2B5EF4-FFF2-40B4-BE49-F238E27FC236}">
                        <a16:creationId xmlns:a16="http://schemas.microsoft.com/office/drawing/2014/main" id="{F318C746-F152-EF42-AB02-B4A403CF0C8F}"/>
                      </a:ext>
                    </a:extLst>
                  </p:cNvPr>
                  <p:cNvPicPr/>
                  <p:nvPr/>
                </p:nvPicPr>
                <p:blipFill>
                  <a:blip r:embed="rId5"/>
                  <a:stretch>
                    <a:fillRect/>
                  </a:stretch>
                </p:blipFill>
                <p:spPr>
                  <a:xfrm>
                    <a:off x="8394651" y="4544530"/>
                    <a:ext cx="1430713" cy="24756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2" name="Ink 51">
                    <a:extLst>
                      <a:ext uri="{FF2B5EF4-FFF2-40B4-BE49-F238E27FC236}">
                        <a16:creationId xmlns:a16="http://schemas.microsoft.com/office/drawing/2014/main" id="{D4E2CF8C-82DC-E748-9777-83D2CAC24955}"/>
                      </a:ext>
                    </a:extLst>
                  </p14:cNvPr>
                  <p14:cNvContentPartPr/>
                  <p14:nvPr/>
                </p14:nvContentPartPr>
                <p14:xfrm>
                  <a:off x="9906497" y="5438160"/>
                  <a:ext cx="1135080" cy="17280"/>
                </p14:xfrm>
              </p:contentPart>
            </mc:Choice>
            <mc:Fallback xmlns="">
              <p:pic>
                <p:nvPicPr>
                  <p:cNvPr id="52" name="Ink 51">
                    <a:extLst>
                      <a:ext uri="{FF2B5EF4-FFF2-40B4-BE49-F238E27FC236}">
                        <a16:creationId xmlns:a16="http://schemas.microsoft.com/office/drawing/2014/main" id="{D4E2CF8C-82DC-E748-9777-83D2CAC24955}"/>
                      </a:ext>
                    </a:extLst>
                  </p:cNvPr>
                  <p:cNvPicPr/>
                  <p:nvPr/>
                </p:nvPicPr>
                <p:blipFill>
                  <a:blip r:embed="rId7"/>
                  <a:stretch>
                    <a:fillRect/>
                  </a:stretch>
                </p:blipFill>
                <p:spPr>
                  <a:xfrm>
                    <a:off x="9849381" y="5323344"/>
                    <a:ext cx="1248931" cy="24729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9" name="Ink 58">
                    <a:extLst>
                      <a:ext uri="{FF2B5EF4-FFF2-40B4-BE49-F238E27FC236}">
                        <a16:creationId xmlns:a16="http://schemas.microsoft.com/office/drawing/2014/main" id="{988CD5D1-21C5-7E4D-83F4-4341B422FE02}"/>
                      </a:ext>
                    </a:extLst>
                  </p14:cNvPr>
                  <p14:cNvContentPartPr/>
                  <p14:nvPr/>
                </p14:nvContentPartPr>
                <p14:xfrm>
                  <a:off x="10518497" y="4637880"/>
                  <a:ext cx="703080" cy="20520"/>
                </p14:xfrm>
              </p:contentPart>
            </mc:Choice>
            <mc:Fallback xmlns="">
              <p:pic>
                <p:nvPicPr>
                  <p:cNvPr id="59" name="Ink 58">
                    <a:extLst>
                      <a:ext uri="{FF2B5EF4-FFF2-40B4-BE49-F238E27FC236}">
                        <a16:creationId xmlns:a16="http://schemas.microsoft.com/office/drawing/2014/main" id="{988CD5D1-21C5-7E4D-83F4-4341B422FE02}"/>
                      </a:ext>
                    </a:extLst>
                  </p:cNvPr>
                  <p:cNvPicPr/>
                  <p:nvPr/>
                </p:nvPicPr>
                <p:blipFill>
                  <a:blip r:embed="rId9"/>
                  <a:stretch>
                    <a:fillRect/>
                  </a:stretch>
                </p:blipFill>
                <p:spPr>
                  <a:xfrm>
                    <a:off x="10461398" y="4524260"/>
                    <a:ext cx="816897" cy="2481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0" name="Ink 59">
                    <a:extLst>
                      <a:ext uri="{FF2B5EF4-FFF2-40B4-BE49-F238E27FC236}">
                        <a16:creationId xmlns:a16="http://schemas.microsoft.com/office/drawing/2014/main" id="{05296AB2-DD8B-984E-A5AE-5EC7D98B7EA9}"/>
                      </a:ext>
                    </a:extLst>
                  </p14:cNvPr>
                  <p14:cNvContentPartPr/>
                  <p14:nvPr/>
                </p14:nvContentPartPr>
                <p14:xfrm>
                  <a:off x="8431577" y="5423760"/>
                  <a:ext cx="527040" cy="7560"/>
                </p14:xfrm>
              </p:contentPart>
            </mc:Choice>
            <mc:Fallback xmlns="">
              <p:pic>
                <p:nvPicPr>
                  <p:cNvPr id="60" name="Ink 59">
                    <a:extLst>
                      <a:ext uri="{FF2B5EF4-FFF2-40B4-BE49-F238E27FC236}">
                        <a16:creationId xmlns:a16="http://schemas.microsoft.com/office/drawing/2014/main" id="{05296AB2-DD8B-984E-A5AE-5EC7D98B7EA9}"/>
                      </a:ext>
                    </a:extLst>
                  </p:cNvPr>
                  <p:cNvPicPr/>
                  <p:nvPr/>
                </p:nvPicPr>
                <p:blipFill>
                  <a:blip r:embed="rId11"/>
                  <a:stretch>
                    <a:fillRect/>
                  </a:stretch>
                </p:blipFill>
                <p:spPr>
                  <a:xfrm>
                    <a:off x="8374877" y="5310360"/>
                    <a:ext cx="640820" cy="23398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9" name="Ink 68">
                    <a:extLst>
                      <a:ext uri="{FF2B5EF4-FFF2-40B4-BE49-F238E27FC236}">
                        <a16:creationId xmlns:a16="http://schemas.microsoft.com/office/drawing/2014/main" id="{67CB35E7-DE90-2E47-BE01-C7AE32C04243}"/>
                      </a:ext>
                    </a:extLst>
                  </p14:cNvPr>
                  <p14:cNvContentPartPr/>
                  <p14:nvPr/>
                </p14:nvContentPartPr>
                <p14:xfrm>
                  <a:off x="8445977" y="5227560"/>
                  <a:ext cx="1334880" cy="3600"/>
                </p14:xfrm>
              </p:contentPart>
            </mc:Choice>
            <mc:Fallback xmlns="">
              <p:pic>
                <p:nvPicPr>
                  <p:cNvPr id="69" name="Ink 68">
                    <a:extLst>
                      <a:ext uri="{FF2B5EF4-FFF2-40B4-BE49-F238E27FC236}">
                        <a16:creationId xmlns:a16="http://schemas.microsoft.com/office/drawing/2014/main" id="{67CB35E7-DE90-2E47-BE01-C7AE32C04243}"/>
                      </a:ext>
                    </a:extLst>
                  </p:cNvPr>
                  <p:cNvPicPr/>
                  <p:nvPr/>
                </p:nvPicPr>
                <p:blipFill>
                  <a:blip r:embed="rId13"/>
                  <a:stretch>
                    <a:fillRect/>
                  </a:stretch>
                </p:blipFill>
                <p:spPr>
                  <a:xfrm>
                    <a:off x="8388866" y="5119920"/>
                    <a:ext cx="1448722"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1" name="Ink 70">
                    <a:extLst>
                      <a:ext uri="{FF2B5EF4-FFF2-40B4-BE49-F238E27FC236}">
                        <a16:creationId xmlns:a16="http://schemas.microsoft.com/office/drawing/2014/main" id="{3E56530B-5F63-3B46-BB7B-B69D04FB44A5}"/>
                      </a:ext>
                    </a:extLst>
                  </p14:cNvPr>
                  <p14:cNvContentPartPr/>
                  <p14:nvPr/>
                </p14:nvContentPartPr>
                <p14:xfrm>
                  <a:off x="8422217" y="5031360"/>
                  <a:ext cx="1352520" cy="15120"/>
                </p14:xfrm>
              </p:contentPart>
            </mc:Choice>
            <mc:Fallback xmlns="">
              <p:pic>
                <p:nvPicPr>
                  <p:cNvPr id="71" name="Ink 70">
                    <a:extLst>
                      <a:ext uri="{FF2B5EF4-FFF2-40B4-BE49-F238E27FC236}">
                        <a16:creationId xmlns:a16="http://schemas.microsoft.com/office/drawing/2014/main" id="{3E56530B-5F63-3B46-BB7B-B69D04FB44A5}"/>
                      </a:ext>
                    </a:extLst>
                  </p:cNvPr>
                  <p:cNvPicPr/>
                  <p:nvPr/>
                </p:nvPicPr>
                <p:blipFill>
                  <a:blip r:embed="rId15"/>
                  <a:stretch>
                    <a:fillRect/>
                  </a:stretch>
                </p:blipFill>
                <p:spPr>
                  <a:xfrm>
                    <a:off x="8365100" y="4917960"/>
                    <a:ext cx="1466372" cy="241542"/>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2" name="Ink 71">
                    <a:extLst>
                      <a:ext uri="{FF2B5EF4-FFF2-40B4-BE49-F238E27FC236}">
                        <a16:creationId xmlns:a16="http://schemas.microsoft.com/office/drawing/2014/main" id="{1D61F934-0B8E-044A-8800-63ECD381525B}"/>
                      </a:ext>
                    </a:extLst>
                  </p14:cNvPr>
                  <p14:cNvContentPartPr/>
                  <p14:nvPr/>
                </p14:nvContentPartPr>
                <p14:xfrm>
                  <a:off x="8417177" y="4857120"/>
                  <a:ext cx="1361160" cy="2880"/>
                </p14:xfrm>
              </p:contentPart>
            </mc:Choice>
            <mc:Fallback xmlns="">
              <p:pic>
                <p:nvPicPr>
                  <p:cNvPr id="72" name="Ink 71">
                    <a:extLst>
                      <a:ext uri="{FF2B5EF4-FFF2-40B4-BE49-F238E27FC236}">
                        <a16:creationId xmlns:a16="http://schemas.microsoft.com/office/drawing/2014/main" id="{1D61F934-0B8E-044A-8800-63ECD381525B}"/>
                      </a:ext>
                    </a:extLst>
                  </p:cNvPr>
                  <p:cNvPicPr/>
                  <p:nvPr/>
                </p:nvPicPr>
                <p:blipFill>
                  <a:blip r:embed="rId17"/>
                  <a:stretch>
                    <a:fillRect/>
                  </a:stretch>
                </p:blipFill>
                <p:spPr>
                  <a:xfrm>
                    <a:off x="8360430" y="4749480"/>
                    <a:ext cx="1475034"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3" name="Ink 72">
                    <a:extLst>
                      <a:ext uri="{FF2B5EF4-FFF2-40B4-BE49-F238E27FC236}">
                        <a16:creationId xmlns:a16="http://schemas.microsoft.com/office/drawing/2014/main" id="{882D9232-A120-9F4D-8F3B-994CC3A3477F}"/>
                      </a:ext>
                    </a:extLst>
                  </p14:cNvPr>
                  <p14:cNvContentPartPr/>
                  <p14:nvPr/>
                </p14:nvContentPartPr>
                <p14:xfrm>
                  <a:off x="9900737" y="4856040"/>
                  <a:ext cx="1326240" cy="360"/>
                </p14:xfrm>
              </p:contentPart>
            </mc:Choice>
            <mc:Fallback xmlns="">
              <p:pic>
                <p:nvPicPr>
                  <p:cNvPr id="73" name="Ink 72">
                    <a:extLst>
                      <a:ext uri="{FF2B5EF4-FFF2-40B4-BE49-F238E27FC236}">
                        <a16:creationId xmlns:a16="http://schemas.microsoft.com/office/drawing/2014/main" id="{882D9232-A120-9F4D-8F3B-994CC3A3477F}"/>
                      </a:ext>
                    </a:extLst>
                  </p:cNvPr>
                  <p:cNvPicPr/>
                  <p:nvPr/>
                </p:nvPicPr>
                <p:blipFill>
                  <a:blip r:embed="rId19"/>
                  <a:stretch>
                    <a:fillRect/>
                  </a:stretch>
                </p:blipFill>
                <p:spPr>
                  <a:xfrm>
                    <a:off x="9844001" y="4748040"/>
                    <a:ext cx="1440092"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4" name="Ink 73">
                    <a:extLst>
                      <a:ext uri="{FF2B5EF4-FFF2-40B4-BE49-F238E27FC236}">
                        <a16:creationId xmlns:a16="http://schemas.microsoft.com/office/drawing/2014/main" id="{72CAB5CF-DA5B-5645-A9EC-B82419C3E0A2}"/>
                      </a:ext>
                    </a:extLst>
                  </p14:cNvPr>
                  <p14:cNvContentPartPr/>
                  <p14:nvPr/>
                </p14:nvContentPartPr>
                <p14:xfrm>
                  <a:off x="9904697" y="5036040"/>
                  <a:ext cx="1322280" cy="12960"/>
                </p14:xfrm>
              </p:contentPart>
            </mc:Choice>
            <mc:Fallback xmlns="">
              <p:pic>
                <p:nvPicPr>
                  <p:cNvPr id="74" name="Ink 73">
                    <a:extLst>
                      <a:ext uri="{FF2B5EF4-FFF2-40B4-BE49-F238E27FC236}">
                        <a16:creationId xmlns:a16="http://schemas.microsoft.com/office/drawing/2014/main" id="{72CAB5CF-DA5B-5645-A9EC-B82419C3E0A2}"/>
                      </a:ext>
                    </a:extLst>
                  </p:cNvPr>
                  <p:cNvPicPr/>
                  <p:nvPr/>
                </p:nvPicPr>
                <p:blipFill>
                  <a:blip r:embed="rId21"/>
                  <a:stretch>
                    <a:fillRect/>
                  </a:stretch>
                </p:blipFill>
                <p:spPr>
                  <a:xfrm>
                    <a:off x="9847587" y="4922068"/>
                    <a:ext cx="1436119" cy="241285"/>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5" name="Ink 74">
                    <a:extLst>
                      <a:ext uri="{FF2B5EF4-FFF2-40B4-BE49-F238E27FC236}">
                        <a16:creationId xmlns:a16="http://schemas.microsoft.com/office/drawing/2014/main" id="{304FA411-D403-3A45-B154-94DC88361F7E}"/>
                      </a:ext>
                    </a:extLst>
                  </p14:cNvPr>
                  <p14:cNvContentPartPr/>
                  <p14:nvPr/>
                </p14:nvContentPartPr>
                <p14:xfrm>
                  <a:off x="9894617" y="5243040"/>
                  <a:ext cx="1319760" cy="11880"/>
                </p14:xfrm>
              </p:contentPart>
            </mc:Choice>
            <mc:Fallback xmlns="">
              <p:pic>
                <p:nvPicPr>
                  <p:cNvPr id="75" name="Ink 74">
                    <a:extLst>
                      <a:ext uri="{FF2B5EF4-FFF2-40B4-BE49-F238E27FC236}">
                        <a16:creationId xmlns:a16="http://schemas.microsoft.com/office/drawing/2014/main" id="{304FA411-D403-3A45-B154-94DC88361F7E}"/>
                      </a:ext>
                    </a:extLst>
                  </p:cNvPr>
                  <p:cNvPicPr/>
                  <p:nvPr/>
                </p:nvPicPr>
                <p:blipFill>
                  <a:blip r:embed="rId23"/>
                  <a:stretch>
                    <a:fillRect/>
                  </a:stretch>
                </p:blipFill>
                <p:spPr>
                  <a:xfrm>
                    <a:off x="9837501" y="5131665"/>
                    <a:ext cx="1433611" cy="234259"/>
                  </a:xfrm>
                  <a:prstGeom prst="rect">
                    <a:avLst/>
                  </a:prstGeom>
                </p:spPr>
              </p:pic>
            </mc:Fallback>
          </mc:AlternateContent>
        </p:grpSp>
        <p:sp>
          <p:nvSpPr>
            <p:cNvPr id="90" name="Rounded Rectangle 89">
              <a:extLst>
                <a:ext uri="{FF2B5EF4-FFF2-40B4-BE49-F238E27FC236}">
                  <a16:creationId xmlns:a16="http://schemas.microsoft.com/office/drawing/2014/main" id="{A5731D3B-6454-F34D-AD68-510B91BEEA73}"/>
                </a:ext>
              </a:extLst>
            </p:cNvPr>
            <p:cNvSpPr/>
            <p:nvPr/>
          </p:nvSpPr>
          <p:spPr>
            <a:xfrm>
              <a:off x="8500190" y="5728932"/>
              <a:ext cx="1965252" cy="348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8DD3"/>
                  </a:solidFill>
                </a:rPr>
                <a:t>hot_days_intersection</a:t>
              </a:r>
            </a:p>
          </p:txBody>
        </p:sp>
      </p:grpSp>
    </p:spTree>
    <p:extLst>
      <p:ext uri="{BB962C8B-B14F-4D97-AF65-F5344CB8AC3E}">
        <p14:creationId xmlns:p14="http://schemas.microsoft.com/office/powerpoint/2010/main" val="6318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D2FE8A-A2A3-449E-90D6-DFA4A3BE3D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20" name="Text Placeholder 3">
            <a:extLst>
              <a:ext uri="{FF2B5EF4-FFF2-40B4-BE49-F238E27FC236}">
                <a16:creationId xmlns:a16="http://schemas.microsoft.com/office/drawing/2014/main" id="{0D2B9CB9-2DBB-4FD8-B460-39C1DCFFBF5A}"/>
              </a:ext>
            </a:extLst>
          </p:cNvPr>
          <p:cNvSpPr>
            <a:spLocks noGrp="1"/>
          </p:cNvSpPr>
          <p:nvPr>
            <p:ph type="body" idx="1"/>
          </p:nvPr>
        </p:nvSpPr>
        <p:spPr>
          <a:xfrm>
            <a:off x="1825067" y="272414"/>
            <a:ext cx="10269950" cy="807720"/>
          </a:xfrm>
        </p:spPr>
        <p:txBody>
          <a:bodyPr anchor="ctr">
            <a:normAutofit fontScale="92500" lnSpcReduction="20000"/>
          </a:bodyPr>
          <a:lstStyle/>
          <a:p>
            <a:r>
              <a:rPr lang="en-US" dirty="0">
                <a:solidFill>
                  <a:schemeClr val="bg2">
                    <a:lumMod val="50000"/>
                  </a:schemeClr>
                </a:solidFill>
              </a:rPr>
              <a:t>Data Manipulation (contd.)</a:t>
            </a:r>
          </a:p>
          <a:p>
            <a:r>
              <a:rPr lang="en-US" dirty="0"/>
              <a:t>What was done with the data?</a:t>
            </a:r>
          </a:p>
        </p:txBody>
      </p:sp>
      <p:sp>
        <p:nvSpPr>
          <p:cNvPr id="13" name="Content Placeholder 4">
            <a:extLst>
              <a:ext uri="{FF2B5EF4-FFF2-40B4-BE49-F238E27FC236}">
                <a16:creationId xmlns:a16="http://schemas.microsoft.com/office/drawing/2014/main" id="{E98790E6-1738-4883-A14C-02E673A7F5A6}"/>
              </a:ext>
            </a:extLst>
          </p:cNvPr>
          <p:cNvSpPr txBox="1">
            <a:spLocks/>
          </p:cNvSpPr>
          <p:nvPr/>
        </p:nvSpPr>
        <p:spPr>
          <a:xfrm>
            <a:off x="2524124" y="1352551"/>
            <a:ext cx="9570893" cy="482917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bg2">
                    <a:lumMod val="7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bg2">
                    <a:lumMod val="7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bg2">
                    <a:lumMod val="7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buNone/>
            </a:pPr>
            <a:endParaRPr lang="en-US" sz="1800" dirty="0"/>
          </a:p>
        </p:txBody>
      </p:sp>
      <p:grpSp>
        <p:nvGrpSpPr>
          <p:cNvPr id="10" name="Group 9">
            <a:extLst>
              <a:ext uri="{FF2B5EF4-FFF2-40B4-BE49-F238E27FC236}">
                <a16:creationId xmlns:a16="http://schemas.microsoft.com/office/drawing/2014/main" id="{36B0B5C3-607E-494D-886E-A126486EF80F}"/>
              </a:ext>
            </a:extLst>
          </p:cNvPr>
          <p:cNvGrpSpPr/>
          <p:nvPr/>
        </p:nvGrpSpPr>
        <p:grpSpPr>
          <a:xfrm>
            <a:off x="3640375" y="1965134"/>
            <a:ext cx="1759131" cy="992777"/>
            <a:chOff x="3978275" y="3537067"/>
            <a:chExt cx="1759131" cy="992777"/>
          </a:xfrm>
        </p:grpSpPr>
        <p:sp>
          <p:nvSpPr>
            <p:cNvPr id="16" name="Can 15">
              <a:extLst>
                <a:ext uri="{FF2B5EF4-FFF2-40B4-BE49-F238E27FC236}">
                  <a16:creationId xmlns:a16="http://schemas.microsoft.com/office/drawing/2014/main" id="{213C58D9-7212-9D4B-8D16-D26CC2930154}"/>
                </a:ext>
              </a:extLst>
            </p:cNvPr>
            <p:cNvSpPr/>
            <p:nvPr/>
          </p:nvSpPr>
          <p:spPr>
            <a:xfrm>
              <a:off x="3978275" y="3537067"/>
              <a:ext cx="609600" cy="992777"/>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entagon 16">
              <a:extLst>
                <a:ext uri="{FF2B5EF4-FFF2-40B4-BE49-F238E27FC236}">
                  <a16:creationId xmlns:a16="http://schemas.microsoft.com/office/drawing/2014/main" id="{BE85EC0E-7908-F34E-A756-CA6D9AFADA87}"/>
                </a:ext>
              </a:extLst>
            </p:cNvPr>
            <p:cNvSpPr/>
            <p:nvPr/>
          </p:nvSpPr>
          <p:spPr>
            <a:xfrm>
              <a:off x="3978275" y="3828804"/>
              <a:ext cx="1759131" cy="409302"/>
            </a:xfrm>
            <a:prstGeom prst="homePlate">
              <a:avLst>
                <a:gd name="adj" fmla="val 436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Merged</a:t>
              </a:r>
              <a:endParaRPr lang="en-US" dirty="0"/>
            </a:p>
          </p:txBody>
        </p:sp>
      </p:grpSp>
      <p:graphicFrame>
        <p:nvGraphicFramePr>
          <p:cNvPr id="18" name="Table 17">
            <a:extLst>
              <a:ext uri="{FF2B5EF4-FFF2-40B4-BE49-F238E27FC236}">
                <a16:creationId xmlns:a16="http://schemas.microsoft.com/office/drawing/2014/main" id="{B2A51DEC-85CC-4146-9B54-0E6F2AAC1063}"/>
              </a:ext>
            </a:extLst>
          </p:cNvPr>
          <p:cNvGraphicFramePr>
            <a:graphicFrameLocks noGrp="1"/>
          </p:cNvGraphicFramePr>
          <p:nvPr>
            <p:extLst>
              <p:ext uri="{D42A27DB-BD31-4B8C-83A1-F6EECF244321}">
                <p14:modId xmlns:p14="http://schemas.microsoft.com/office/powerpoint/2010/main" val="2346467334"/>
              </p:ext>
            </p:extLst>
          </p:nvPr>
        </p:nvGraphicFramePr>
        <p:xfrm>
          <a:off x="2967275" y="3463825"/>
          <a:ext cx="2565400" cy="807720"/>
        </p:xfrm>
        <a:graphic>
          <a:graphicData uri="http://schemas.openxmlformats.org/drawingml/2006/table">
            <a:tbl>
              <a:tblPr firstRow="1" bandRow="1">
                <a:tableStyleId>{5C22544A-7EE6-4342-B048-85BDC9FD1C3A}</a:tableStyleId>
              </a:tblPr>
              <a:tblGrid>
                <a:gridCol w="641350">
                  <a:extLst>
                    <a:ext uri="{9D8B030D-6E8A-4147-A177-3AD203B41FA5}">
                      <a16:colId xmlns:a16="http://schemas.microsoft.com/office/drawing/2014/main" val="1570837138"/>
                    </a:ext>
                  </a:extLst>
                </a:gridCol>
                <a:gridCol w="641350">
                  <a:extLst>
                    <a:ext uri="{9D8B030D-6E8A-4147-A177-3AD203B41FA5}">
                      <a16:colId xmlns:a16="http://schemas.microsoft.com/office/drawing/2014/main" val="974949026"/>
                    </a:ext>
                  </a:extLst>
                </a:gridCol>
                <a:gridCol w="641350">
                  <a:extLst>
                    <a:ext uri="{9D8B030D-6E8A-4147-A177-3AD203B41FA5}">
                      <a16:colId xmlns:a16="http://schemas.microsoft.com/office/drawing/2014/main" val="53591819"/>
                    </a:ext>
                  </a:extLst>
                </a:gridCol>
                <a:gridCol w="641350">
                  <a:extLst>
                    <a:ext uri="{9D8B030D-6E8A-4147-A177-3AD203B41FA5}">
                      <a16:colId xmlns:a16="http://schemas.microsoft.com/office/drawing/2014/main" val="3362292361"/>
                    </a:ext>
                  </a:extLst>
                </a:gridCol>
              </a:tblGrid>
              <a:tr h="40386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30405417"/>
                  </a:ext>
                </a:extLst>
              </a:tr>
              <a:tr h="40386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707048166"/>
                  </a:ext>
                </a:extLst>
              </a:tr>
            </a:tbl>
          </a:graphicData>
        </a:graphic>
      </p:graphicFrame>
      <p:sp>
        <p:nvSpPr>
          <p:cNvPr id="43" name="Right Brace 42">
            <a:extLst>
              <a:ext uri="{FF2B5EF4-FFF2-40B4-BE49-F238E27FC236}">
                <a16:creationId xmlns:a16="http://schemas.microsoft.com/office/drawing/2014/main" id="{BE75866C-9A8A-104B-8A57-591870A376A3}"/>
              </a:ext>
            </a:extLst>
          </p:cNvPr>
          <p:cNvSpPr/>
          <p:nvPr/>
        </p:nvSpPr>
        <p:spPr>
          <a:xfrm>
            <a:off x="6182354" y="1772806"/>
            <a:ext cx="609600" cy="3166365"/>
          </a:xfrm>
          <a:prstGeom prst="rightBrace">
            <a:avLst>
              <a:gd name="adj1" fmla="val 38522"/>
              <a:gd name="adj2" fmla="val 507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 name="Group 8">
            <a:extLst>
              <a:ext uri="{FF2B5EF4-FFF2-40B4-BE49-F238E27FC236}">
                <a16:creationId xmlns:a16="http://schemas.microsoft.com/office/drawing/2014/main" id="{1DF18FFB-F8BF-7047-B774-0261F6199B02}"/>
              </a:ext>
            </a:extLst>
          </p:cNvPr>
          <p:cNvGrpSpPr/>
          <p:nvPr/>
        </p:nvGrpSpPr>
        <p:grpSpPr>
          <a:xfrm>
            <a:off x="7441633" y="1322314"/>
            <a:ext cx="2217184" cy="4018727"/>
            <a:chOff x="7441633" y="1322314"/>
            <a:chExt cx="2217184" cy="4018727"/>
          </a:xfrm>
        </p:grpSpPr>
        <p:pic>
          <p:nvPicPr>
            <p:cNvPr id="24" name="Picture 23" descr="A screenshot of a cell phone&#10;&#10;Description automatically generated">
              <a:extLst>
                <a:ext uri="{FF2B5EF4-FFF2-40B4-BE49-F238E27FC236}">
                  <a16:creationId xmlns:a16="http://schemas.microsoft.com/office/drawing/2014/main" id="{68C47F2C-743B-4347-94B0-7CC6166890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1633" y="1355071"/>
              <a:ext cx="2157324" cy="3588420"/>
            </a:xfrm>
            <a:prstGeom prst="rect">
              <a:avLst/>
            </a:prstGeom>
          </p:spPr>
        </p:pic>
        <mc:AlternateContent xmlns:mc="http://schemas.openxmlformats.org/markup-compatibility/2006" xmlns:p14="http://schemas.microsoft.com/office/powerpoint/2010/main">
          <mc:Choice Requires="p14">
            <p:contentPart p14:bwMode="auto" r:id="rId4">
              <p14:nvContentPartPr>
                <p14:cNvPr id="35" name="Ink 34">
                  <a:extLst>
                    <a:ext uri="{FF2B5EF4-FFF2-40B4-BE49-F238E27FC236}">
                      <a16:creationId xmlns:a16="http://schemas.microsoft.com/office/drawing/2014/main" id="{169D415D-0457-3C4A-B3DB-686F5C082F75}"/>
                    </a:ext>
                  </a:extLst>
                </p14:cNvPr>
                <p14:cNvContentPartPr/>
                <p14:nvPr/>
              </p14:nvContentPartPr>
              <p14:xfrm>
                <a:off x="7511109" y="1322314"/>
                <a:ext cx="360" cy="360"/>
              </p14:xfrm>
            </p:contentPart>
          </mc:Choice>
          <mc:Fallback xmlns="">
            <p:pic>
              <p:nvPicPr>
                <p:cNvPr id="35" name="Ink 34">
                  <a:extLst>
                    <a:ext uri="{FF2B5EF4-FFF2-40B4-BE49-F238E27FC236}">
                      <a16:creationId xmlns:a16="http://schemas.microsoft.com/office/drawing/2014/main" id="{169D415D-0457-3C4A-B3DB-686F5C082F75}"/>
                    </a:ext>
                  </a:extLst>
                </p:cNvPr>
                <p:cNvPicPr/>
                <p:nvPr/>
              </p:nvPicPr>
              <p:blipFill>
                <a:blip r:embed="rId5"/>
                <a:stretch>
                  <a:fillRect/>
                </a:stretch>
              </p:blipFill>
              <p:spPr>
                <a:xfrm>
                  <a:off x="7475109" y="1286314"/>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 name="Ink 35">
                  <a:extLst>
                    <a:ext uri="{FF2B5EF4-FFF2-40B4-BE49-F238E27FC236}">
                      <a16:creationId xmlns:a16="http://schemas.microsoft.com/office/drawing/2014/main" id="{DE089E31-9832-074D-9E06-BAE084FAFC27}"/>
                    </a:ext>
                  </a:extLst>
                </p14:cNvPr>
                <p14:cNvContentPartPr/>
                <p14:nvPr/>
              </p14:nvContentPartPr>
              <p14:xfrm>
                <a:off x="8013669" y="1324834"/>
                <a:ext cx="132840" cy="360"/>
              </p14:xfrm>
            </p:contentPart>
          </mc:Choice>
          <mc:Fallback xmlns="">
            <p:pic>
              <p:nvPicPr>
                <p:cNvPr id="36" name="Ink 35">
                  <a:extLst>
                    <a:ext uri="{FF2B5EF4-FFF2-40B4-BE49-F238E27FC236}">
                      <a16:creationId xmlns:a16="http://schemas.microsoft.com/office/drawing/2014/main" id="{DE089E31-9832-074D-9E06-BAE084FAFC27}"/>
                    </a:ext>
                  </a:extLst>
                </p:cNvPr>
                <p:cNvPicPr/>
                <p:nvPr/>
              </p:nvPicPr>
              <p:blipFill>
                <a:blip r:embed="rId7"/>
                <a:stretch>
                  <a:fillRect/>
                </a:stretch>
              </p:blipFill>
              <p:spPr>
                <a:xfrm>
                  <a:off x="7977766" y="1288834"/>
                  <a:ext cx="204286"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Ink 37">
                  <a:extLst>
                    <a:ext uri="{FF2B5EF4-FFF2-40B4-BE49-F238E27FC236}">
                      <a16:creationId xmlns:a16="http://schemas.microsoft.com/office/drawing/2014/main" id="{95723003-06CF-714F-99DE-B32DFECC3A62}"/>
                    </a:ext>
                  </a:extLst>
                </p14:cNvPr>
                <p14:cNvContentPartPr/>
                <p14:nvPr/>
              </p14:nvContentPartPr>
              <p14:xfrm>
                <a:off x="8769669" y="1326634"/>
                <a:ext cx="78840" cy="360"/>
              </p14:xfrm>
            </p:contentPart>
          </mc:Choice>
          <mc:Fallback xmlns="">
            <p:pic>
              <p:nvPicPr>
                <p:cNvPr id="38" name="Ink 37">
                  <a:extLst>
                    <a:ext uri="{FF2B5EF4-FFF2-40B4-BE49-F238E27FC236}">
                      <a16:creationId xmlns:a16="http://schemas.microsoft.com/office/drawing/2014/main" id="{95723003-06CF-714F-99DE-B32DFECC3A62}"/>
                    </a:ext>
                  </a:extLst>
                </p:cNvPr>
                <p:cNvPicPr/>
                <p:nvPr/>
              </p:nvPicPr>
              <p:blipFill>
                <a:blip r:embed="rId9"/>
                <a:stretch>
                  <a:fillRect/>
                </a:stretch>
              </p:blipFill>
              <p:spPr>
                <a:xfrm>
                  <a:off x="8733669" y="1290634"/>
                  <a:ext cx="1504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 name="Ink 1">
                  <a:extLst>
                    <a:ext uri="{FF2B5EF4-FFF2-40B4-BE49-F238E27FC236}">
                      <a16:creationId xmlns:a16="http://schemas.microsoft.com/office/drawing/2014/main" id="{72C916A9-CF70-A84C-AFBB-30139CA2F6AF}"/>
                    </a:ext>
                  </a:extLst>
                </p14:cNvPr>
                <p14:cNvContentPartPr/>
                <p14:nvPr/>
              </p14:nvContentPartPr>
              <p14:xfrm>
                <a:off x="9026297" y="1437737"/>
                <a:ext cx="632520" cy="2880"/>
              </p14:xfrm>
            </p:contentPart>
          </mc:Choice>
          <mc:Fallback xmlns="">
            <p:pic>
              <p:nvPicPr>
                <p:cNvPr id="2" name="Ink 1">
                  <a:extLst>
                    <a:ext uri="{FF2B5EF4-FFF2-40B4-BE49-F238E27FC236}">
                      <a16:creationId xmlns:a16="http://schemas.microsoft.com/office/drawing/2014/main" id="{72C916A9-CF70-A84C-AFBB-30139CA2F6AF}"/>
                    </a:ext>
                  </a:extLst>
                </p:cNvPr>
                <p:cNvPicPr/>
                <p:nvPr/>
              </p:nvPicPr>
              <p:blipFill>
                <a:blip r:embed="rId11"/>
                <a:stretch>
                  <a:fillRect/>
                </a:stretch>
              </p:blipFill>
              <p:spPr>
                <a:xfrm>
                  <a:off x="8972297" y="1330097"/>
                  <a:ext cx="74016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F51820E3-FA78-824B-8E43-224D87061CE1}"/>
                    </a:ext>
                  </a:extLst>
                </p14:cNvPr>
                <p14:cNvContentPartPr/>
                <p14:nvPr/>
              </p14:nvContentPartPr>
              <p14:xfrm>
                <a:off x="9424097" y="1852097"/>
                <a:ext cx="120240" cy="3047400"/>
              </p14:xfrm>
            </p:contentPart>
          </mc:Choice>
          <mc:Fallback xmlns="">
            <p:pic>
              <p:nvPicPr>
                <p:cNvPr id="6" name="Ink 5">
                  <a:extLst>
                    <a:ext uri="{FF2B5EF4-FFF2-40B4-BE49-F238E27FC236}">
                      <a16:creationId xmlns:a16="http://schemas.microsoft.com/office/drawing/2014/main" id="{F51820E3-FA78-824B-8E43-224D87061CE1}"/>
                    </a:ext>
                  </a:extLst>
                </p:cNvPr>
                <p:cNvPicPr/>
                <p:nvPr/>
              </p:nvPicPr>
              <p:blipFill>
                <a:blip r:embed="rId13"/>
                <a:stretch>
                  <a:fillRect/>
                </a:stretch>
              </p:blipFill>
              <p:spPr>
                <a:xfrm>
                  <a:off x="9370457" y="1744457"/>
                  <a:ext cx="227880" cy="3263040"/>
                </a:xfrm>
                <a:prstGeom prst="rect">
                  <a:avLst/>
                </a:prstGeom>
              </p:spPr>
            </p:pic>
          </mc:Fallback>
        </mc:AlternateContent>
        <p:sp>
          <p:nvSpPr>
            <p:cNvPr id="8" name="TextBox 7">
              <a:extLst>
                <a:ext uri="{FF2B5EF4-FFF2-40B4-BE49-F238E27FC236}">
                  <a16:creationId xmlns:a16="http://schemas.microsoft.com/office/drawing/2014/main" id="{9D481D6F-77D2-684D-9117-1100ECFFF03F}"/>
                </a:ext>
              </a:extLst>
            </p:cNvPr>
            <p:cNvSpPr txBox="1"/>
            <p:nvPr/>
          </p:nvSpPr>
          <p:spPr>
            <a:xfrm>
              <a:off x="8190240" y="4879376"/>
              <a:ext cx="836057" cy="461665"/>
            </a:xfrm>
            <a:prstGeom prst="rect">
              <a:avLst/>
            </a:prstGeom>
            <a:noFill/>
          </p:spPr>
          <p:txBody>
            <a:bodyPr wrap="square" rtlCol="0">
              <a:spAutoFit/>
            </a:bodyPr>
            <a:lstStyle/>
            <a:p>
              <a:pPr algn="ctr"/>
              <a:r>
                <a:rPr lang="en-US" sz="2400" b="1" dirty="0"/>
                <a:t>…</a:t>
              </a:r>
              <a:endParaRPr lang="en-US" b="1" dirty="0"/>
            </a:p>
          </p:txBody>
        </p:sp>
      </p:grpSp>
    </p:spTree>
    <p:extLst>
      <p:ext uri="{BB962C8B-B14F-4D97-AF65-F5344CB8AC3E}">
        <p14:creationId xmlns:p14="http://schemas.microsoft.com/office/powerpoint/2010/main" val="107781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D2FE8A-A2A3-449E-90D6-DFA4A3BE3D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20" name="Text Placeholder 3">
            <a:extLst>
              <a:ext uri="{FF2B5EF4-FFF2-40B4-BE49-F238E27FC236}">
                <a16:creationId xmlns:a16="http://schemas.microsoft.com/office/drawing/2014/main" id="{0D2B9CB9-2DBB-4FD8-B460-39C1DCFFBF5A}"/>
              </a:ext>
            </a:extLst>
          </p:cNvPr>
          <p:cNvSpPr>
            <a:spLocks noGrp="1"/>
          </p:cNvSpPr>
          <p:nvPr>
            <p:ph type="body" idx="1"/>
          </p:nvPr>
        </p:nvSpPr>
        <p:spPr>
          <a:xfrm>
            <a:off x="1825068" y="99751"/>
            <a:ext cx="10269950" cy="807720"/>
          </a:xfrm>
        </p:spPr>
        <p:txBody>
          <a:bodyPr anchor="ctr">
            <a:normAutofit fontScale="92500" lnSpcReduction="20000"/>
          </a:bodyPr>
          <a:lstStyle/>
          <a:p>
            <a:r>
              <a:rPr lang="en-US" dirty="0">
                <a:solidFill>
                  <a:schemeClr val="bg2">
                    <a:lumMod val="50000"/>
                  </a:schemeClr>
                </a:solidFill>
              </a:rPr>
              <a:t>Data Analysis</a:t>
            </a:r>
          </a:p>
          <a:p>
            <a:r>
              <a:rPr lang="en-US" dirty="0"/>
              <a:t>How did we analyze the “attractivity” of an opportunity?</a:t>
            </a:r>
          </a:p>
        </p:txBody>
      </p:sp>
      <p:sp>
        <p:nvSpPr>
          <p:cNvPr id="13" name="Content Placeholder 4">
            <a:extLst>
              <a:ext uri="{FF2B5EF4-FFF2-40B4-BE49-F238E27FC236}">
                <a16:creationId xmlns:a16="http://schemas.microsoft.com/office/drawing/2014/main" id="{E98790E6-1738-4883-A14C-02E673A7F5A6}"/>
              </a:ext>
            </a:extLst>
          </p:cNvPr>
          <p:cNvSpPr txBox="1">
            <a:spLocks/>
          </p:cNvSpPr>
          <p:nvPr/>
        </p:nvSpPr>
        <p:spPr>
          <a:xfrm>
            <a:off x="2524124" y="1352551"/>
            <a:ext cx="9570893" cy="482917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bg2">
                    <a:lumMod val="7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bg2">
                    <a:lumMod val="7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bg2">
                    <a:lumMod val="7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buNone/>
            </a:pPr>
            <a:endParaRPr lang="en-US" sz="1800" dirty="0"/>
          </a:p>
        </p:txBody>
      </p:sp>
      <p:pic>
        <p:nvPicPr>
          <p:cNvPr id="4" name="Picture 3" descr="A picture containing text&#10;&#10;Description automatically generated">
            <a:extLst>
              <a:ext uri="{FF2B5EF4-FFF2-40B4-BE49-F238E27FC236}">
                <a16:creationId xmlns:a16="http://schemas.microsoft.com/office/drawing/2014/main" id="{E4D60CCB-1F30-944B-BA99-9B710AB47F6C}"/>
              </a:ext>
            </a:extLst>
          </p:cNvPr>
          <p:cNvPicPr>
            <a:picLocks noChangeAspect="1"/>
          </p:cNvPicPr>
          <p:nvPr/>
        </p:nvPicPr>
        <p:blipFill rotWithShape="1">
          <a:blip r:embed="rId3">
            <a:extLst>
              <a:ext uri="{28A0092B-C50C-407E-A947-70E740481C1C}">
                <a14:useLocalDpi xmlns:a14="http://schemas.microsoft.com/office/drawing/2010/main" val="0"/>
              </a:ext>
            </a:extLst>
          </a:blip>
          <a:srcRect l="6330" t="19634" b="14873"/>
          <a:stretch/>
        </p:blipFill>
        <p:spPr>
          <a:xfrm>
            <a:off x="2475800" y="1510643"/>
            <a:ext cx="8968486" cy="4512990"/>
          </a:xfrm>
          <a:prstGeom prst="rect">
            <a:avLst/>
          </a:prstGeom>
        </p:spPr>
      </p:pic>
      <p:sp>
        <p:nvSpPr>
          <p:cNvPr id="8" name="TextBox 7">
            <a:extLst>
              <a:ext uri="{FF2B5EF4-FFF2-40B4-BE49-F238E27FC236}">
                <a16:creationId xmlns:a16="http://schemas.microsoft.com/office/drawing/2014/main" id="{2687DE46-8445-674F-8D8B-D17926F15D94}"/>
              </a:ext>
            </a:extLst>
          </p:cNvPr>
          <p:cNvSpPr txBox="1"/>
          <p:nvPr/>
        </p:nvSpPr>
        <p:spPr>
          <a:xfrm>
            <a:off x="4577089" y="1352551"/>
            <a:ext cx="4315522" cy="369332"/>
          </a:xfrm>
          <a:prstGeom prst="rect">
            <a:avLst/>
          </a:prstGeom>
          <a:solidFill>
            <a:srgbClr val="008DD3"/>
          </a:solidFill>
        </p:spPr>
        <p:txBody>
          <a:bodyPr wrap="square" rtlCol="0">
            <a:spAutoFit/>
          </a:bodyPr>
          <a:lstStyle/>
          <a:p>
            <a:pPr algn="ctr"/>
            <a:r>
              <a:rPr lang="en-US" b="1" dirty="0">
                <a:solidFill>
                  <a:schemeClr val="bg1"/>
                </a:solidFill>
              </a:rPr>
              <a:t>Acceptance Rate by Country | 2014 - 2018 </a:t>
            </a:r>
          </a:p>
        </p:txBody>
      </p:sp>
      <p:sp>
        <p:nvSpPr>
          <p:cNvPr id="9" name="TextBox 8">
            <a:extLst>
              <a:ext uri="{FF2B5EF4-FFF2-40B4-BE49-F238E27FC236}">
                <a16:creationId xmlns:a16="http://schemas.microsoft.com/office/drawing/2014/main" id="{C441AA88-3ED1-F042-BE05-7F527631C285}"/>
              </a:ext>
            </a:extLst>
          </p:cNvPr>
          <p:cNvSpPr txBox="1"/>
          <p:nvPr/>
        </p:nvSpPr>
        <p:spPr>
          <a:xfrm>
            <a:off x="3031628" y="5733347"/>
            <a:ext cx="1460811" cy="369332"/>
          </a:xfrm>
          <a:prstGeom prst="rect">
            <a:avLst/>
          </a:prstGeom>
          <a:noFill/>
        </p:spPr>
        <p:txBody>
          <a:bodyPr wrap="square" rtlCol="0">
            <a:spAutoFit/>
          </a:bodyPr>
          <a:lstStyle/>
          <a:p>
            <a:r>
              <a:rPr lang="en-US" u="sng" dirty="0">
                <a:solidFill>
                  <a:srgbClr val="008DD3"/>
                </a:solidFill>
              </a:rPr>
              <a:t>external link</a:t>
            </a:r>
          </a:p>
        </p:txBody>
      </p:sp>
      <p:pic>
        <p:nvPicPr>
          <p:cNvPr id="11" name="Graphic 10" descr="Paperclip">
            <a:extLst>
              <a:ext uri="{FF2B5EF4-FFF2-40B4-BE49-F238E27FC236}">
                <a16:creationId xmlns:a16="http://schemas.microsoft.com/office/drawing/2014/main" id="{9AD7F11F-1128-BB46-B38F-848DC4B3C2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90860" y="5762555"/>
            <a:ext cx="325418" cy="325418"/>
          </a:xfrm>
          <a:prstGeom prst="rect">
            <a:avLst/>
          </a:prstGeom>
        </p:spPr>
      </p:pic>
    </p:spTree>
    <p:extLst>
      <p:ext uri="{BB962C8B-B14F-4D97-AF65-F5344CB8AC3E}">
        <p14:creationId xmlns:p14="http://schemas.microsoft.com/office/powerpoint/2010/main" val="32953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D2FE8A-A2A3-449E-90D6-DFA4A3BE3D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008DD4"/>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1" i="0" u="none" strike="noStrike" kern="1200" cap="none" spc="0" normalizeH="0" baseline="0" noProof="0" dirty="0">
              <a:ln>
                <a:noFill/>
              </a:ln>
              <a:solidFill>
                <a:srgbClr val="008DD4"/>
              </a:solidFill>
              <a:effectLst/>
              <a:uLnTx/>
              <a:uFillTx/>
              <a:latin typeface="Corbel" panose="020B0503020204020204"/>
              <a:ea typeface="+mn-ea"/>
              <a:cs typeface="+mn-cs"/>
            </a:endParaRPr>
          </a:p>
        </p:txBody>
      </p:sp>
      <p:sp>
        <p:nvSpPr>
          <p:cNvPr id="20" name="Text Placeholder 3">
            <a:extLst>
              <a:ext uri="{FF2B5EF4-FFF2-40B4-BE49-F238E27FC236}">
                <a16:creationId xmlns:a16="http://schemas.microsoft.com/office/drawing/2014/main" id="{0D2B9CB9-2DBB-4FD8-B460-39C1DCFFBF5A}"/>
              </a:ext>
            </a:extLst>
          </p:cNvPr>
          <p:cNvSpPr>
            <a:spLocks noGrp="1"/>
          </p:cNvSpPr>
          <p:nvPr>
            <p:ph type="body" idx="1"/>
          </p:nvPr>
        </p:nvSpPr>
        <p:spPr>
          <a:xfrm>
            <a:off x="1825068" y="99751"/>
            <a:ext cx="10269950" cy="807720"/>
          </a:xfrm>
        </p:spPr>
        <p:txBody>
          <a:bodyPr anchor="ctr">
            <a:normAutofit fontScale="85000" lnSpcReduction="10000"/>
          </a:bodyPr>
          <a:lstStyle/>
          <a:p>
            <a:r>
              <a:rPr lang="en-US" dirty="0">
                <a:solidFill>
                  <a:schemeClr val="bg2">
                    <a:lumMod val="50000"/>
                  </a:schemeClr>
                </a:solidFill>
              </a:rPr>
              <a:t>Data Analysis (contd.) </a:t>
            </a:r>
          </a:p>
          <a:p>
            <a:r>
              <a:rPr lang="en-US" dirty="0"/>
              <a:t>How is the HDI correlated to the acceptance rate of an opportunity?</a:t>
            </a:r>
          </a:p>
        </p:txBody>
      </p:sp>
      <p:sp>
        <p:nvSpPr>
          <p:cNvPr id="13" name="Content Placeholder 4">
            <a:extLst>
              <a:ext uri="{FF2B5EF4-FFF2-40B4-BE49-F238E27FC236}">
                <a16:creationId xmlns:a16="http://schemas.microsoft.com/office/drawing/2014/main" id="{E98790E6-1738-4883-A14C-02E673A7F5A6}"/>
              </a:ext>
            </a:extLst>
          </p:cNvPr>
          <p:cNvSpPr txBox="1">
            <a:spLocks/>
          </p:cNvSpPr>
          <p:nvPr/>
        </p:nvSpPr>
        <p:spPr>
          <a:xfrm>
            <a:off x="2524124" y="1352551"/>
            <a:ext cx="9570893" cy="482917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bg2">
                    <a:lumMod val="7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bg2">
                    <a:lumMod val="7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bg2">
                    <a:lumMod val="7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spcBef>
                <a:spcPts val="0"/>
              </a:spcBef>
              <a:buNone/>
            </a:pPr>
            <a:endParaRPr lang="en-US" sz="1800" dirty="0"/>
          </a:p>
        </p:txBody>
      </p:sp>
      <p:pic>
        <p:nvPicPr>
          <p:cNvPr id="4" name="Picture 3" descr="A picture containing text&#10;&#10;Description automatically generated">
            <a:extLst>
              <a:ext uri="{FF2B5EF4-FFF2-40B4-BE49-F238E27FC236}">
                <a16:creationId xmlns:a16="http://schemas.microsoft.com/office/drawing/2014/main" id="{5119D8E1-B9A0-0B40-A926-00D28E757C20}"/>
              </a:ext>
            </a:extLst>
          </p:cNvPr>
          <p:cNvPicPr>
            <a:picLocks noChangeAspect="1"/>
          </p:cNvPicPr>
          <p:nvPr/>
        </p:nvPicPr>
        <p:blipFill rotWithShape="1">
          <a:blip r:embed="rId3">
            <a:extLst>
              <a:ext uri="{28A0092B-C50C-407E-A947-70E740481C1C}">
                <a14:useLocalDpi xmlns:a14="http://schemas.microsoft.com/office/drawing/2010/main" val="0"/>
              </a:ext>
            </a:extLst>
          </a:blip>
          <a:srcRect l="5132" t="21835" b="14192"/>
          <a:stretch/>
        </p:blipFill>
        <p:spPr>
          <a:xfrm>
            <a:off x="2330604" y="1770921"/>
            <a:ext cx="8721123" cy="4410804"/>
          </a:xfrm>
          <a:prstGeom prst="rect">
            <a:avLst/>
          </a:prstGeom>
          <a:effectLst>
            <a:outerShdw dist="50800" sx="1000" sy="1000" algn="ctr" rotWithShape="0">
              <a:srgbClr val="000000"/>
            </a:outerShdw>
          </a:effectLst>
        </p:spPr>
      </p:pic>
      <p:sp>
        <p:nvSpPr>
          <p:cNvPr id="7" name="TextBox 6">
            <a:extLst>
              <a:ext uri="{FF2B5EF4-FFF2-40B4-BE49-F238E27FC236}">
                <a16:creationId xmlns:a16="http://schemas.microsoft.com/office/drawing/2014/main" id="{F458AC1A-7986-8746-A327-9569E23AA185}"/>
              </a:ext>
            </a:extLst>
          </p:cNvPr>
          <p:cNvSpPr txBox="1"/>
          <p:nvPr/>
        </p:nvSpPr>
        <p:spPr>
          <a:xfrm>
            <a:off x="3370211" y="1361403"/>
            <a:ext cx="6629887" cy="369332"/>
          </a:xfrm>
          <a:prstGeom prst="rect">
            <a:avLst/>
          </a:prstGeom>
          <a:solidFill>
            <a:srgbClr val="008DD3"/>
          </a:solidFill>
        </p:spPr>
        <p:txBody>
          <a:bodyPr wrap="square" rtlCol="0">
            <a:spAutoFit/>
          </a:bodyPr>
          <a:lstStyle/>
          <a:p>
            <a:pPr algn="ctr"/>
            <a:r>
              <a:rPr lang="en-US" b="1" dirty="0">
                <a:solidFill>
                  <a:schemeClr val="bg1"/>
                </a:solidFill>
              </a:rPr>
              <a:t>Human Development Index (including GDP metric factor) |  2015 </a:t>
            </a:r>
          </a:p>
        </p:txBody>
      </p:sp>
      <p:sp>
        <p:nvSpPr>
          <p:cNvPr id="5" name="TextBox 4">
            <a:extLst>
              <a:ext uri="{FF2B5EF4-FFF2-40B4-BE49-F238E27FC236}">
                <a16:creationId xmlns:a16="http://schemas.microsoft.com/office/drawing/2014/main" id="{72E41FED-6C44-4645-93E6-25CC49014B3A}"/>
              </a:ext>
            </a:extLst>
          </p:cNvPr>
          <p:cNvSpPr txBox="1"/>
          <p:nvPr/>
        </p:nvSpPr>
        <p:spPr>
          <a:xfrm>
            <a:off x="2663285" y="5786320"/>
            <a:ext cx="7198111" cy="276999"/>
          </a:xfrm>
          <a:prstGeom prst="rect">
            <a:avLst/>
          </a:prstGeom>
          <a:noFill/>
        </p:spPr>
        <p:txBody>
          <a:bodyPr wrap="square" rtlCol="0">
            <a:spAutoFit/>
          </a:bodyPr>
          <a:lstStyle/>
          <a:p>
            <a:r>
              <a:rPr lang="en-US" sz="1200" dirty="0">
                <a:solidFill>
                  <a:srgbClr val="008DD3"/>
                </a:solidFill>
              </a:rPr>
              <a:t>https://ourworldindata.org/human-development-index#historical-index-of-human-development-hihd-and-gdp</a:t>
            </a:r>
          </a:p>
        </p:txBody>
      </p:sp>
    </p:spTree>
    <p:extLst>
      <p:ext uri="{BB962C8B-B14F-4D97-AF65-F5344CB8AC3E}">
        <p14:creationId xmlns:p14="http://schemas.microsoft.com/office/powerpoint/2010/main" val="4246059221"/>
      </p:ext>
    </p:extLst>
  </p:cSld>
  <p:clrMapOvr>
    <a:masterClrMapping/>
  </p:clrMapOvr>
</p:sld>
</file>

<file path=ppt/theme/theme1.xml><?xml version="1.0" encoding="utf-8"?>
<a:theme xmlns:a="http://schemas.openxmlformats.org/drawingml/2006/main" name="Cadre">
  <a:themeElements>
    <a:clrScheme name="SEEDAI">
      <a:dk1>
        <a:srgbClr val="5C5C5C"/>
      </a:dk1>
      <a:lt1>
        <a:srgbClr val="FFFFFF"/>
      </a:lt1>
      <a:dk2>
        <a:srgbClr val="929292"/>
      </a:dk2>
      <a:lt2>
        <a:srgbClr val="A2B7CF"/>
      </a:lt2>
      <a:accent1>
        <a:srgbClr val="008DD4"/>
      </a:accent1>
      <a:accent2>
        <a:srgbClr val="F28871"/>
      </a:accent2>
      <a:accent3>
        <a:srgbClr val="B2CB67"/>
      </a:accent3>
      <a:accent4>
        <a:srgbClr val="EF6A4F"/>
      </a:accent4>
      <a:accent5>
        <a:srgbClr val="9EBE42"/>
      </a:accent5>
      <a:accent6>
        <a:srgbClr val="EC4F30"/>
      </a:accent6>
      <a:hlink>
        <a:srgbClr val="008DD4"/>
      </a:hlink>
      <a:folHlink>
        <a:srgbClr val="EF6A4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15190</TotalTime>
  <Words>1644</Words>
  <Application>Microsoft Macintosh PowerPoint</Application>
  <PresentationFormat>Widescreen</PresentationFormat>
  <Paragraphs>208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Wingdings</vt:lpstr>
      <vt:lpstr>Wingdings 2</vt:lpstr>
      <vt:lpstr>Cadre</vt:lpstr>
      <vt:lpstr>AIESEC : Matchability (step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Saba, Johan</dc:creator>
  <cp:lastModifiedBy>Felix Simard</cp:lastModifiedBy>
  <cp:revision>923</cp:revision>
  <dcterms:created xsi:type="dcterms:W3CDTF">2018-04-17T01:02:12Z</dcterms:created>
  <dcterms:modified xsi:type="dcterms:W3CDTF">2019-08-16T18:13:04Z</dcterms:modified>
</cp:coreProperties>
</file>