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1" r:id="rId10"/>
    <p:sldId id="260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8C9CE-FB8D-4ADE-8E6B-CBB5BFC065DE}" v="21" dt="2025-05-29T18:15:11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2353" autoAdjust="0"/>
  </p:normalViewPr>
  <p:slideViewPr>
    <p:cSldViewPr snapToGrid="0">
      <p:cViewPr varScale="1">
        <p:scale>
          <a:sx n="51" d="100"/>
          <a:sy n="51" d="100"/>
        </p:scale>
        <p:origin x="19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Slack" userId="1c774b02f82675ab" providerId="LiveId" clId="{EA78C9CE-FB8D-4ADE-8E6B-CBB5BFC065DE}"/>
    <pc:docChg chg="undo custSel addSld modSld">
      <pc:chgData name="Dylan Slack" userId="1c774b02f82675ab" providerId="LiveId" clId="{EA78C9CE-FB8D-4ADE-8E6B-CBB5BFC065DE}" dt="2025-05-29T18:30:39.401" v="381"/>
      <pc:docMkLst>
        <pc:docMk/>
      </pc:docMkLst>
      <pc:sldChg chg="modSp mod">
        <pc:chgData name="Dylan Slack" userId="1c774b02f82675ab" providerId="LiveId" clId="{EA78C9CE-FB8D-4ADE-8E6B-CBB5BFC065DE}" dt="2025-05-28T16:58:46.449" v="15" actId="27636"/>
        <pc:sldMkLst>
          <pc:docMk/>
          <pc:sldMk cId="1064142650" sldId="256"/>
        </pc:sldMkLst>
        <pc:spChg chg="mod">
          <ac:chgData name="Dylan Slack" userId="1c774b02f82675ab" providerId="LiveId" clId="{EA78C9CE-FB8D-4ADE-8E6B-CBB5BFC065DE}" dt="2025-05-28T16:58:46.449" v="15" actId="27636"/>
          <ac:spMkLst>
            <pc:docMk/>
            <pc:sldMk cId="1064142650" sldId="256"/>
            <ac:spMk id="2" creationId="{79F5BEA2-3FD7-8519-8CCF-894C149EF155}"/>
          </ac:spMkLst>
        </pc:spChg>
      </pc:sldChg>
      <pc:sldChg chg="modSp mod modNotesTx">
        <pc:chgData name="Dylan Slack" userId="1c774b02f82675ab" providerId="LiveId" clId="{EA78C9CE-FB8D-4ADE-8E6B-CBB5BFC065DE}" dt="2025-05-28T17:02:52.843" v="28"/>
        <pc:sldMkLst>
          <pc:docMk/>
          <pc:sldMk cId="2130254836" sldId="257"/>
        </pc:sldMkLst>
        <pc:spChg chg="mod">
          <ac:chgData name="Dylan Slack" userId="1c774b02f82675ab" providerId="LiveId" clId="{EA78C9CE-FB8D-4ADE-8E6B-CBB5BFC065DE}" dt="2025-05-28T17:01:13.081" v="19"/>
          <ac:spMkLst>
            <pc:docMk/>
            <pc:sldMk cId="2130254836" sldId="257"/>
            <ac:spMk id="2" creationId="{D31629A5-A844-F499-52C0-245D66449476}"/>
          </ac:spMkLst>
        </pc:spChg>
        <pc:spChg chg="mod">
          <ac:chgData name="Dylan Slack" userId="1c774b02f82675ab" providerId="LiveId" clId="{EA78C9CE-FB8D-4ADE-8E6B-CBB5BFC065DE}" dt="2025-05-28T17:02:29.596" v="27" actId="20577"/>
          <ac:spMkLst>
            <pc:docMk/>
            <pc:sldMk cId="2130254836" sldId="257"/>
            <ac:spMk id="5" creationId="{999FFBBA-68F8-AAA1-5FDB-D8A2DDF623DD}"/>
          </ac:spMkLst>
        </pc:spChg>
      </pc:sldChg>
      <pc:sldChg chg="modSp mod modNotesTx">
        <pc:chgData name="Dylan Slack" userId="1c774b02f82675ab" providerId="LiveId" clId="{EA78C9CE-FB8D-4ADE-8E6B-CBB5BFC065DE}" dt="2025-05-28T19:29:14.438" v="79" actId="14100"/>
        <pc:sldMkLst>
          <pc:docMk/>
          <pc:sldMk cId="2710830611" sldId="258"/>
        </pc:sldMkLst>
        <pc:spChg chg="mod">
          <ac:chgData name="Dylan Slack" userId="1c774b02f82675ab" providerId="LiveId" clId="{EA78C9CE-FB8D-4ADE-8E6B-CBB5BFC065DE}" dt="2025-05-28T19:29:14.438" v="79" actId="14100"/>
          <ac:spMkLst>
            <pc:docMk/>
            <pc:sldMk cId="2710830611" sldId="258"/>
            <ac:spMk id="2" creationId="{2184F798-14B2-FDCF-027D-8669057FFBC4}"/>
          </ac:spMkLst>
        </pc:spChg>
        <pc:spChg chg="mod">
          <ac:chgData name="Dylan Slack" userId="1c774b02f82675ab" providerId="LiveId" clId="{EA78C9CE-FB8D-4ADE-8E6B-CBB5BFC065DE}" dt="2025-05-28T17:39:04.780" v="73" actId="20577"/>
          <ac:spMkLst>
            <pc:docMk/>
            <pc:sldMk cId="2710830611" sldId="258"/>
            <ac:spMk id="4" creationId="{8C9A85FB-4E50-B402-1DA1-1CF0793C99AE}"/>
          </ac:spMkLst>
        </pc:spChg>
      </pc:sldChg>
      <pc:sldChg chg="modSp mod modNotesTx">
        <pc:chgData name="Dylan Slack" userId="1c774b02f82675ab" providerId="LiveId" clId="{EA78C9CE-FB8D-4ADE-8E6B-CBB5BFC065DE}" dt="2025-05-28T20:28:24.865" v="91" actId="1076"/>
        <pc:sldMkLst>
          <pc:docMk/>
          <pc:sldMk cId="847485449" sldId="259"/>
        </pc:sldMkLst>
        <pc:spChg chg="mod">
          <ac:chgData name="Dylan Slack" userId="1c774b02f82675ab" providerId="LiveId" clId="{EA78C9CE-FB8D-4ADE-8E6B-CBB5BFC065DE}" dt="2025-05-28T20:28:24.865" v="91" actId="1076"/>
          <ac:spMkLst>
            <pc:docMk/>
            <pc:sldMk cId="847485449" sldId="259"/>
            <ac:spMk id="2" creationId="{2049287E-6770-477C-BF65-B66EC757CAC8}"/>
          </ac:spMkLst>
        </pc:spChg>
        <pc:picChg chg="mod">
          <ac:chgData name="Dylan Slack" userId="1c774b02f82675ab" providerId="LiveId" clId="{EA78C9CE-FB8D-4ADE-8E6B-CBB5BFC065DE}" dt="2025-05-28T19:28:59.506" v="77" actId="14100"/>
          <ac:picMkLst>
            <pc:docMk/>
            <pc:sldMk cId="847485449" sldId="259"/>
            <ac:picMk id="5" creationId="{34A9E012-9439-CFB8-D65F-7F05E7E4544A}"/>
          </ac:picMkLst>
        </pc:picChg>
        <pc:picChg chg="mod">
          <ac:chgData name="Dylan Slack" userId="1c774b02f82675ab" providerId="LiveId" clId="{EA78C9CE-FB8D-4ADE-8E6B-CBB5BFC065DE}" dt="2025-05-28T19:29:03.085" v="78" actId="14100"/>
          <ac:picMkLst>
            <pc:docMk/>
            <pc:sldMk cId="847485449" sldId="259"/>
            <ac:picMk id="7" creationId="{27E016E6-28A6-003E-FCA4-84ABE00D2FDB}"/>
          </ac:picMkLst>
        </pc:picChg>
      </pc:sldChg>
      <pc:sldChg chg="modSp mod modNotesTx">
        <pc:chgData name="Dylan Slack" userId="1c774b02f82675ab" providerId="LiveId" clId="{EA78C9CE-FB8D-4ADE-8E6B-CBB5BFC065DE}" dt="2025-05-28T20:28:54.339" v="101" actId="403"/>
        <pc:sldMkLst>
          <pc:docMk/>
          <pc:sldMk cId="815757432" sldId="260"/>
        </pc:sldMkLst>
        <pc:spChg chg="mod">
          <ac:chgData name="Dylan Slack" userId="1c774b02f82675ab" providerId="LiveId" clId="{EA78C9CE-FB8D-4ADE-8E6B-CBB5BFC065DE}" dt="2025-05-28T20:28:54.339" v="101" actId="403"/>
          <ac:spMkLst>
            <pc:docMk/>
            <pc:sldMk cId="815757432" sldId="260"/>
            <ac:spMk id="2" creationId="{9A696316-59E8-F1CC-A3DC-1EB17969D67B}"/>
          </ac:spMkLst>
        </pc:spChg>
        <pc:picChg chg="mod">
          <ac:chgData name="Dylan Slack" userId="1c774b02f82675ab" providerId="LiveId" clId="{EA78C9CE-FB8D-4ADE-8E6B-CBB5BFC065DE}" dt="2025-05-28T19:29:43.890" v="82" actId="14100"/>
          <ac:picMkLst>
            <pc:docMk/>
            <pc:sldMk cId="815757432" sldId="260"/>
            <ac:picMk id="7" creationId="{4B5999B0-2A96-B93C-FCC5-F7D94CB8C388}"/>
          </ac:picMkLst>
        </pc:picChg>
      </pc:sldChg>
      <pc:sldChg chg="modSp mod modNotesTx">
        <pc:chgData name="Dylan Slack" userId="1c774b02f82675ab" providerId="LiveId" clId="{EA78C9CE-FB8D-4ADE-8E6B-CBB5BFC065DE}" dt="2025-05-28T20:28:35.939" v="94" actId="1076"/>
        <pc:sldMkLst>
          <pc:docMk/>
          <pc:sldMk cId="481174081" sldId="261"/>
        </pc:sldMkLst>
        <pc:spChg chg="mod">
          <ac:chgData name="Dylan Slack" userId="1c774b02f82675ab" providerId="LiveId" clId="{EA78C9CE-FB8D-4ADE-8E6B-CBB5BFC065DE}" dt="2025-05-28T20:28:35.939" v="94" actId="1076"/>
          <ac:spMkLst>
            <pc:docMk/>
            <pc:sldMk cId="481174081" sldId="261"/>
            <ac:spMk id="2" creationId="{4B4FC06B-80A4-C92F-C4A9-1B721009D21E}"/>
          </ac:spMkLst>
        </pc:spChg>
        <pc:picChg chg="mod">
          <ac:chgData name="Dylan Slack" userId="1c774b02f82675ab" providerId="LiveId" clId="{EA78C9CE-FB8D-4ADE-8E6B-CBB5BFC065DE}" dt="2025-05-28T19:29:39.043" v="81" actId="1076"/>
          <ac:picMkLst>
            <pc:docMk/>
            <pc:sldMk cId="481174081" sldId="261"/>
            <ac:picMk id="5" creationId="{B6E2FBD0-F1C6-C12C-92D3-1B25216780C5}"/>
          </ac:picMkLst>
        </pc:picChg>
      </pc:sldChg>
      <pc:sldChg chg="modSp mod modNotesTx">
        <pc:chgData name="Dylan Slack" userId="1c774b02f82675ab" providerId="LiveId" clId="{EA78C9CE-FB8D-4ADE-8E6B-CBB5BFC065DE}" dt="2025-05-28T20:29:13.828" v="115" actId="27636"/>
        <pc:sldMkLst>
          <pc:docMk/>
          <pc:sldMk cId="2749422584" sldId="262"/>
        </pc:sldMkLst>
        <pc:spChg chg="mod">
          <ac:chgData name="Dylan Slack" userId="1c774b02f82675ab" providerId="LiveId" clId="{EA78C9CE-FB8D-4ADE-8E6B-CBB5BFC065DE}" dt="2025-05-28T20:29:13.828" v="115" actId="27636"/>
          <ac:spMkLst>
            <pc:docMk/>
            <pc:sldMk cId="2749422584" sldId="262"/>
            <ac:spMk id="2" creationId="{5E8C3C4C-48A1-0C07-A2BC-4489109928B2}"/>
          </ac:spMkLst>
        </pc:spChg>
        <pc:picChg chg="mod">
          <ac:chgData name="Dylan Slack" userId="1c774b02f82675ab" providerId="LiveId" clId="{EA78C9CE-FB8D-4ADE-8E6B-CBB5BFC065DE}" dt="2025-05-28T19:34:20.911" v="87" actId="14100"/>
          <ac:picMkLst>
            <pc:docMk/>
            <pc:sldMk cId="2749422584" sldId="262"/>
            <ac:picMk id="9" creationId="{12D69FD1-D806-C778-B616-92C666D43DD6}"/>
          </ac:picMkLst>
        </pc:picChg>
      </pc:sldChg>
      <pc:sldChg chg="modSp mod modNotesTx">
        <pc:chgData name="Dylan Slack" userId="1c774b02f82675ab" providerId="LiveId" clId="{EA78C9CE-FB8D-4ADE-8E6B-CBB5BFC065DE}" dt="2025-05-28T20:29:31.075" v="123" actId="403"/>
        <pc:sldMkLst>
          <pc:docMk/>
          <pc:sldMk cId="560682128" sldId="263"/>
        </pc:sldMkLst>
        <pc:spChg chg="mod">
          <ac:chgData name="Dylan Slack" userId="1c774b02f82675ab" providerId="LiveId" clId="{EA78C9CE-FB8D-4ADE-8E6B-CBB5BFC065DE}" dt="2025-05-28T20:29:31.075" v="123" actId="403"/>
          <ac:spMkLst>
            <pc:docMk/>
            <pc:sldMk cId="560682128" sldId="263"/>
            <ac:spMk id="2" creationId="{FE5E7E22-1DF9-9A36-E9E1-391661500B99}"/>
          </ac:spMkLst>
        </pc:spChg>
      </pc:sldChg>
      <pc:sldChg chg="addSp delSp modSp mod modNotesTx">
        <pc:chgData name="Dylan Slack" userId="1c774b02f82675ab" providerId="LiveId" clId="{EA78C9CE-FB8D-4ADE-8E6B-CBB5BFC065DE}" dt="2025-05-29T17:11:03.392" v="203" actId="14100"/>
        <pc:sldMkLst>
          <pc:docMk/>
          <pc:sldMk cId="1631220551" sldId="264"/>
        </pc:sldMkLst>
        <pc:spChg chg="mod">
          <ac:chgData name="Dylan Slack" userId="1c774b02f82675ab" providerId="LiveId" clId="{EA78C9CE-FB8D-4ADE-8E6B-CBB5BFC065DE}" dt="2025-05-28T20:29:42.075" v="124" actId="404"/>
          <ac:spMkLst>
            <pc:docMk/>
            <pc:sldMk cId="1631220551" sldId="264"/>
            <ac:spMk id="2" creationId="{03993E42-38BF-5D95-1149-D2A120E10929}"/>
          </ac:spMkLst>
        </pc:spChg>
        <pc:picChg chg="add del mod">
          <ac:chgData name="Dylan Slack" userId="1c774b02f82675ab" providerId="LiveId" clId="{EA78C9CE-FB8D-4ADE-8E6B-CBB5BFC065DE}" dt="2025-05-29T17:10:40.251" v="198" actId="478"/>
          <ac:picMkLst>
            <pc:docMk/>
            <pc:sldMk cId="1631220551" sldId="264"/>
            <ac:picMk id="4" creationId="{0C2730DD-6487-8375-8A35-75C261485149}"/>
          </ac:picMkLst>
        </pc:picChg>
        <pc:picChg chg="del mod">
          <ac:chgData name="Dylan Slack" userId="1c774b02f82675ab" providerId="LiveId" clId="{EA78C9CE-FB8D-4ADE-8E6B-CBB5BFC065DE}" dt="2025-05-29T17:09:43.368" v="125" actId="478"/>
          <ac:picMkLst>
            <pc:docMk/>
            <pc:sldMk cId="1631220551" sldId="264"/>
            <ac:picMk id="7" creationId="{BBEB3B30-A8DC-A48F-A2D8-617125DD97E5}"/>
          </ac:picMkLst>
        </pc:picChg>
        <pc:picChg chg="add mod">
          <ac:chgData name="Dylan Slack" userId="1c774b02f82675ab" providerId="LiveId" clId="{EA78C9CE-FB8D-4ADE-8E6B-CBB5BFC065DE}" dt="2025-05-29T17:11:03.392" v="203" actId="14100"/>
          <ac:picMkLst>
            <pc:docMk/>
            <pc:sldMk cId="1631220551" sldId="264"/>
            <ac:picMk id="8" creationId="{5D340127-A082-9CDA-913C-9C6E81C8502C}"/>
          </ac:picMkLst>
        </pc:picChg>
      </pc:sldChg>
      <pc:sldChg chg="addSp delSp modSp new mod setBg modNotesTx">
        <pc:chgData name="Dylan Slack" userId="1c774b02f82675ab" providerId="LiveId" clId="{EA78C9CE-FB8D-4ADE-8E6B-CBB5BFC065DE}" dt="2025-05-29T18:29:58.515" v="378"/>
        <pc:sldMkLst>
          <pc:docMk/>
          <pc:sldMk cId="747523982" sldId="265"/>
        </pc:sldMkLst>
        <pc:spChg chg="mod">
          <ac:chgData name="Dylan Slack" userId="1c774b02f82675ab" providerId="LiveId" clId="{EA78C9CE-FB8D-4ADE-8E6B-CBB5BFC065DE}" dt="2025-05-29T17:42:15.583" v="219" actId="27636"/>
          <ac:spMkLst>
            <pc:docMk/>
            <pc:sldMk cId="747523982" sldId="265"/>
            <ac:spMk id="2" creationId="{2EFDB15D-1507-1B36-343A-787FE15B3A08}"/>
          </ac:spMkLst>
        </pc:spChg>
        <pc:spChg chg="del mod">
          <ac:chgData name="Dylan Slack" userId="1c774b02f82675ab" providerId="LiveId" clId="{EA78C9CE-FB8D-4ADE-8E6B-CBB5BFC065DE}" dt="2025-05-29T17:42:40.618" v="226" actId="478"/>
          <ac:spMkLst>
            <pc:docMk/>
            <pc:sldMk cId="747523982" sldId="265"/>
            <ac:spMk id="3" creationId="{0AE680DE-C30A-08A3-D9B5-7A76A39570C1}"/>
          </ac:spMkLst>
        </pc:spChg>
        <pc:spChg chg="add del">
          <ac:chgData name="Dylan Slack" userId="1c774b02f82675ab" providerId="LiveId" clId="{EA78C9CE-FB8D-4ADE-8E6B-CBB5BFC065DE}" dt="2025-05-29T17:43:12.382" v="231" actId="22"/>
          <ac:spMkLst>
            <pc:docMk/>
            <pc:sldMk cId="747523982" sldId="265"/>
            <ac:spMk id="7" creationId="{B6471AFF-BD67-64F6-1CBF-10CC2F2D9239}"/>
          </ac:spMkLst>
        </pc:spChg>
        <pc:spChg chg="add">
          <ac:chgData name="Dylan Slack" userId="1c774b02f82675ab" providerId="LiveId" clId="{EA78C9CE-FB8D-4ADE-8E6B-CBB5BFC065DE}" dt="2025-05-29T17:17:44.444" v="205" actId="26606"/>
          <ac:spMkLst>
            <pc:docMk/>
            <pc:sldMk cId="747523982" sldId="265"/>
            <ac:spMk id="8" creationId="{081EA652-8C6A-4E69-BEB9-170809474553}"/>
          </ac:spMkLst>
        </pc:spChg>
        <pc:spChg chg="add">
          <ac:chgData name="Dylan Slack" userId="1c774b02f82675ab" providerId="LiveId" clId="{EA78C9CE-FB8D-4ADE-8E6B-CBB5BFC065DE}" dt="2025-05-29T17:17:44.444" v="205" actId="26606"/>
          <ac:spMkLst>
            <pc:docMk/>
            <pc:sldMk cId="747523982" sldId="265"/>
            <ac:spMk id="10" creationId="{5298780A-33B9-4EA2-8F67-DE68AD62841B}"/>
          </ac:spMkLst>
        </pc:spChg>
        <pc:spChg chg="add mod">
          <ac:chgData name="Dylan Slack" userId="1c774b02f82675ab" providerId="LiveId" clId="{EA78C9CE-FB8D-4ADE-8E6B-CBB5BFC065DE}" dt="2025-05-29T17:45:57.083" v="247" actId="12"/>
          <ac:spMkLst>
            <pc:docMk/>
            <pc:sldMk cId="747523982" sldId="265"/>
            <ac:spMk id="11" creationId="{F7931365-4A05-EBBC-B9AB-D03494A8120C}"/>
          </ac:spMkLst>
        </pc:spChg>
        <pc:spChg chg="add">
          <ac:chgData name="Dylan Slack" userId="1c774b02f82675ab" providerId="LiveId" clId="{EA78C9CE-FB8D-4ADE-8E6B-CBB5BFC065DE}" dt="2025-05-29T17:17:44.444" v="205" actId="26606"/>
          <ac:spMkLst>
            <pc:docMk/>
            <pc:sldMk cId="747523982" sldId="265"/>
            <ac:spMk id="12" creationId="{7F488E8B-4E1E-4402-8935-D4E6C02615C7}"/>
          </ac:spMkLst>
        </pc:spChg>
        <pc:spChg chg="add mod">
          <ac:chgData name="Dylan Slack" userId="1c774b02f82675ab" providerId="LiveId" clId="{EA78C9CE-FB8D-4ADE-8E6B-CBB5BFC065DE}" dt="2025-05-29T17:45:52.877" v="246" actId="12"/>
          <ac:spMkLst>
            <pc:docMk/>
            <pc:sldMk cId="747523982" sldId="265"/>
            <ac:spMk id="14" creationId="{85C71E0F-A7D9-56CF-2E2F-392292FEC85E}"/>
          </ac:spMkLst>
        </pc:spChg>
        <pc:spChg chg="add mod">
          <ac:chgData name="Dylan Slack" userId="1c774b02f82675ab" providerId="LiveId" clId="{EA78C9CE-FB8D-4ADE-8E6B-CBB5BFC065DE}" dt="2025-05-29T17:48:44.586" v="270" actId="1076"/>
          <ac:spMkLst>
            <pc:docMk/>
            <pc:sldMk cId="747523982" sldId="265"/>
            <ac:spMk id="16" creationId="{83783796-897D-3C23-C7FC-253AB184CC85}"/>
          </ac:spMkLst>
        </pc:spChg>
        <pc:spChg chg="add">
          <ac:chgData name="Dylan Slack" userId="1c774b02f82675ab" providerId="LiveId" clId="{EA78C9CE-FB8D-4ADE-8E6B-CBB5BFC065DE}" dt="2025-05-29T17:46:34.290" v="254"/>
          <ac:spMkLst>
            <pc:docMk/>
            <pc:sldMk cId="747523982" sldId="265"/>
            <ac:spMk id="17" creationId="{9E20C4AC-A3E0-FF91-61AB-489BF2BD10ED}"/>
          </ac:spMkLst>
        </pc:spChg>
        <pc:picChg chg="add mod">
          <ac:chgData name="Dylan Slack" userId="1c774b02f82675ab" providerId="LiveId" clId="{EA78C9CE-FB8D-4ADE-8E6B-CBB5BFC065DE}" dt="2025-05-29T17:43:24.152" v="235" actId="1076"/>
          <ac:picMkLst>
            <pc:docMk/>
            <pc:sldMk cId="747523982" sldId="265"/>
            <ac:picMk id="5" creationId="{28A8159C-3239-B98D-E53D-B3BDCE54C1FC}"/>
          </ac:picMkLst>
        </pc:picChg>
        <pc:picChg chg="add mod">
          <ac:chgData name="Dylan Slack" userId="1c774b02f82675ab" providerId="LiveId" clId="{EA78C9CE-FB8D-4ADE-8E6B-CBB5BFC065DE}" dt="2025-05-29T17:48:50.784" v="271" actId="14100"/>
          <ac:picMkLst>
            <pc:docMk/>
            <pc:sldMk cId="747523982" sldId="265"/>
            <ac:picMk id="19" creationId="{F2940C5E-F74E-F390-102D-7C77EDEA18BE}"/>
          </ac:picMkLst>
        </pc:picChg>
      </pc:sldChg>
      <pc:sldChg chg="addSp delSp modSp new mod setBg modNotesTx">
        <pc:chgData name="Dylan Slack" userId="1c774b02f82675ab" providerId="LiveId" clId="{EA78C9CE-FB8D-4ADE-8E6B-CBB5BFC065DE}" dt="2025-05-29T18:30:17.394" v="379"/>
        <pc:sldMkLst>
          <pc:docMk/>
          <pc:sldMk cId="1513033561" sldId="266"/>
        </pc:sldMkLst>
        <pc:spChg chg="mod">
          <ac:chgData name="Dylan Slack" userId="1c774b02f82675ab" providerId="LiveId" clId="{EA78C9CE-FB8D-4ADE-8E6B-CBB5BFC065DE}" dt="2025-05-29T17:50:44.944" v="281" actId="14100"/>
          <ac:spMkLst>
            <pc:docMk/>
            <pc:sldMk cId="1513033561" sldId="266"/>
            <ac:spMk id="2" creationId="{EC71C196-1403-DB94-6DF3-17EC3DDD1C93}"/>
          </ac:spMkLst>
        </pc:spChg>
        <pc:spChg chg="del mod">
          <ac:chgData name="Dylan Slack" userId="1c774b02f82675ab" providerId="LiveId" clId="{EA78C9CE-FB8D-4ADE-8E6B-CBB5BFC065DE}" dt="2025-05-29T17:50:38.643" v="280" actId="478"/>
          <ac:spMkLst>
            <pc:docMk/>
            <pc:sldMk cId="1513033561" sldId="266"/>
            <ac:spMk id="3" creationId="{C55914DA-2046-0BA9-1CFF-65BF63FF1878}"/>
          </ac:spMkLst>
        </pc:spChg>
        <pc:spChg chg="add mod">
          <ac:chgData name="Dylan Slack" userId="1c774b02f82675ab" providerId="LiveId" clId="{EA78C9CE-FB8D-4ADE-8E6B-CBB5BFC065DE}" dt="2025-05-29T17:51:05.529" v="284" actId="1076"/>
          <ac:spMkLst>
            <pc:docMk/>
            <pc:sldMk cId="1513033561" sldId="266"/>
            <ac:spMk id="5" creationId="{D884630D-0AD8-38C6-110F-25F05876982E}"/>
          </ac:spMkLst>
        </pc:spChg>
        <pc:spChg chg="add">
          <ac:chgData name="Dylan Slack" userId="1c774b02f82675ab" providerId="LiveId" clId="{EA78C9CE-FB8D-4ADE-8E6B-CBB5BFC065DE}" dt="2025-05-29T17:50:07.307" v="273" actId="26606"/>
          <ac:spMkLst>
            <pc:docMk/>
            <pc:sldMk cId="1513033561" sldId="266"/>
            <ac:spMk id="8" creationId="{081EA652-8C6A-4E69-BEB9-170809474553}"/>
          </ac:spMkLst>
        </pc:spChg>
        <pc:spChg chg="add">
          <ac:chgData name="Dylan Slack" userId="1c774b02f82675ab" providerId="LiveId" clId="{EA78C9CE-FB8D-4ADE-8E6B-CBB5BFC065DE}" dt="2025-05-29T17:50:07.307" v="273" actId="26606"/>
          <ac:spMkLst>
            <pc:docMk/>
            <pc:sldMk cId="1513033561" sldId="266"/>
            <ac:spMk id="10" creationId="{5298780A-33B9-4EA2-8F67-DE68AD62841B}"/>
          </ac:spMkLst>
        </pc:spChg>
        <pc:spChg chg="add">
          <ac:chgData name="Dylan Slack" userId="1c774b02f82675ab" providerId="LiveId" clId="{EA78C9CE-FB8D-4ADE-8E6B-CBB5BFC065DE}" dt="2025-05-29T17:50:07.307" v="273" actId="26606"/>
          <ac:spMkLst>
            <pc:docMk/>
            <pc:sldMk cId="1513033561" sldId="266"/>
            <ac:spMk id="12" creationId="{7F488E8B-4E1E-4402-8935-D4E6C02615C7}"/>
          </ac:spMkLst>
        </pc:spChg>
        <pc:spChg chg="add mod">
          <ac:chgData name="Dylan Slack" userId="1c774b02f82675ab" providerId="LiveId" clId="{EA78C9CE-FB8D-4ADE-8E6B-CBB5BFC065DE}" dt="2025-05-29T18:11:35.928" v="300" actId="1076"/>
          <ac:spMkLst>
            <pc:docMk/>
            <pc:sldMk cId="1513033561" sldId="266"/>
            <ac:spMk id="14" creationId="{34068B1F-A25D-793E-2CA3-D150A3967D8B}"/>
          </ac:spMkLst>
        </pc:spChg>
        <pc:spChg chg="add mod">
          <ac:chgData name="Dylan Slack" userId="1c774b02f82675ab" providerId="LiveId" clId="{EA78C9CE-FB8D-4ADE-8E6B-CBB5BFC065DE}" dt="2025-05-29T18:12:25.073" v="303" actId="12"/>
          <ac:spMkLst>
            <pc:docMk/>
            <pc:sldMk cId="1513033561" sldId="266"/>
            <ac:spMk id="16" creationId="{5367C509-0E18-EE8F-DEF9-DE4997CA447F}"/>
          </ac:spMkLst>
        </pc:spChg>
        <pc:picChg chg="add mod">
          <ac:chgData name="Dylan Slack" userId="1c774b02f82675ab" providerId="LiveId" clId="{EA78C9CE-FB8D-4ADE-8E6B-CBB5BFC065DE}" dt="2025-05-29T18:09:23.924" v="289" actId="1076"/>
          <ac:picMkLst>
            <pc:docMk/>
            <pc:sldMk cId="1513033561" sldId="266"/>
            <ac:picMk id="7" creationId="{B8AA3749-34B0-8088-59E8-9C4EE0B07C05}"/>
          </ac:picMkLst>
        </pc:picChg>
        <pc:picChg chg="add mod">
          <ac:chgData name="Dylan Slack" userId="1c774b02f82675ab" providerId="LiveId" clId="{EA78C9CE-FB8D-4ADE-8E6B-CBB5BFC065DE}" dt="2025-05-29T18:10:57.751" v="293" actId="1076"/>
          <ac:picMkLst>
            <pc:docMk/>
            <pc:sldMk cId="1513033561" sldId="266"/>
            <ac:picMk id="11" creationId="{2C5F5972-26E6-58B9-5E58-8664C7CD6F1D}"/>
          </ac:picMkLst>
        </pc:picChg>
        <pc:picChg chg="add mod">
          <ac:chgData name="Dylan Slack" userId="1c774b02f82675ab" providerId="LiveId" clId="{EA78C9CE-FB8D-4ADE-8E6B-CBB5BFC065DE}" dt="2025-05-29T18:13:16.011" v="308" actId="14100"/>
          <ac:picMkLst>
            <pc:docMk/>
            <pc:sldMk cId="1513033561" sldId="266"/>
            <ac:picMk id="18" creationId="{43E08A86-358E-8D96-DCEB-B524103B3174}"/>
          </ac:picMkLst>
        </pc:picChg>
      </pc:sldChg>
      <pc:sldChg chg="addSp delSp modSp new mod setBg addAnim modNotesTx">
        <pc:chgData name="Dylan Slack" userId="1c774b02f82675ab" providerId="LiveId" clId="{EA78C9CE-FB8D-4ADE-8E6B-CBB5BFC065DE}" dt="2025-05-29T18:30:26.083" v="380"/>
        <pc:sldMkLst>
          <pc:docMk/>
          <pc:sldMk cId="3257995240" sldId="267"/>
        </pc:sldMkLst>
        <pc:spChg chg="mod">
          <ac:chgData name="Dylan Slack" userId="1c774b02f82675ab" providerId="LiveId" clId="{EA78C9CE-FB8D-4ADE-8E6B-CBB5BFC065DE}" dt="2025-05-29T18:21:27.134" v="361" actId="1076"/>
          <ac:spMkLst>
            <pc:docMk/>
            <pc:sldMk cId="3257995240" sldId="267"/>
            <ac:spMk id="2" creationId="{0242FEDB-44EC-34C4-C652-9711F0C4F666}"/>
          </ac:spMkLst>
        </pc:spChg>
        <pc:spChg chg="del">
          <ac:chgData name="Dylan Slack" userId="1c774b02f82675ab" providerId="LiveId" clId="{EA78C9CE-FB8D-4ADE-8E6B-CBB5BFC065DE}" dt="2025-05-29T18:14:59.385" v="319" actId="478"/>
          <ac:spMkLst>
            <pc:docMk/>
            <pc:sldMk cId="3257995240" sldId="267"/>
            <ac:spMk id="3" creationId="{0960BF7C-3F04-6CC2-43A1-C84D15DD816D}"/>
          </ac:spMkLst>
        </pc:spChg>
        <pc:spChg chg="add mod">
          <ac:chgData name="Dylan Slack" userId="1c774b02f82675ab" providerId="LiveId" clId="{EA78C9CE-FB8D-4ADE-8E6B-CBB5BFC065DE}" dt="2025-05-29T18:21:37.209" v="362" actId="1076"/>
          <ac:spMkLst>
            <pc:docMk/>
            <pc:sldMk cId="3257995240" sldId="267"/>
            <ac:spMk id="5" creationId="{4F71F872-785C-91A8-6A24-59A63BCEA0A0}"/>
          </ac:spMkLst>
        </pc:spChg>
        <pc:spChg chg="add">
          <ac:chgData name="Dylan Slack" userId="1c774b02f82675ab" providerId="LiveId" clId="{EA78C9CE-FB8D-4ADE-8E6B-CBB5BFC065DE}" dt="2025-05-29T18:15:05.148" v="320" actId="26606"/>
          <ac:spMkLst>
            <pc:docMk/>
            <pc:sldMk cId="3257995240" sldId="267"/>
            <ac:spMk id="7" creationId="{934F1179-B481-4F9E-BCA3-AFB972070F83}"/>
          </ac:spMkLst>
        </pc:spChg>
        <pc:spChg chg="add">
          <ac:chgData name="Dylan Slack" userId="1c774b02f82675ab" providerId="LiveId" clId="{EA78C9CE-FB8D-4ADE-8E6B-CBB5BFC065DE}" dt="2025-05-29T18:15:05.148" v="320" actId="26606"/>
          <ac:spMkLst>
            <pc:docMk/>
            <pc:sldMk cId="3257995240" sldId="267"/>
            <ac:spMk id="9" creationId="{827DC2C4-B485-428A-BF4A-472D2967F47F}"/>
          </ac:spMkLst>
        </pc:spChg>
        <pc:spChg chg="add">
          <ac:chgData name="Dylan Slack" userId="1c774b02f82675ab" providerId="LiveId" clId="{EA78C9CE-FB8D-4ADE-8E6B-CBB5BFC065DE}" dt="2025-05-29T18:15:05.148" v="320" actId="26606"/>
          <ac:spMkLst>
            <pc:docMk/>
            <pc:sldMk cId="3257995240" sldId="267"/>
            <ac:spMk id="11" creationId="{EE04B5EB-F158-4507-90DD-BD23620C7CC9}"/>
          </ac:spMkLst>
        </pc:spChg>
        <pc:spChg chg="add mod">
          <ac:chgData name="Dylan Slack" userId="1c774b02f82675ab" providerId="LiveId" clId="{EA78C9CE-FB8D-4ADE-8E6B-CBB5BFC065DE}" dt="2025-05-29T18:21:37.209" v="362" actId="1076"/>
          <ac:spMkLst>
            <pc:docMk/>
            <pc:sldMk cId="3257995240" sldId="267"/>
            <ac:spMk id="14" creationId="{35152C20-40A9-DE5B-68FA-6B00BA550643}"/>
          </ac:spMkLst>
        </pc:spChg>
        <pc:spChg chg="add mod">
          <ac:chgData name="Dylan Slack" userId="1c774b02f82675ab" providerId="LiveId" clId="{EA78C9CE-FB8D-4ADE-8E6B-CBB5BFC065DE}" dt="2025-05-29T18:21:37.209" v="362" actId="1076"/>
          <ac:spMkLst>
            <pc:docMk/>
            <pc:sldMk cId="3257995240" sldId="267"/>
            <ac:spMk id="16" creationId="{EFFC4C8B-8308-71FA-DA07-3A7AEE04AA91}"/>
          </ac:spMkLst>
        </pc:spChg>
        <pc:picChg chg="add mod">
          <ac:chgData name="Dylan Slack" userId="1c774b02f82675ab" providerId="LiveId" clId="{EA78C9CE-FB8D-4ADE-8E6B-CBB5BFC065DE}" dt="2025-05-29T18:21:37.209" v="362" actId="1076"/>
          <ac:picMkLst>
            <pc:docMk/>
            <pc:sldMk cId="3257995240" sldId="267"/>
            <ac:picMk id="8" creationId="{2B1849DE-A385-ADD3-CEBC-CA3ED3AC2296}"/>
          </ac:picMkLst>
        </pc:picChg>
        <pc:picChg chg="add mod">
          <ac:chgData name="Dylan Slack" userId="1c774b02f82675ab" providerId="LiveId" clId="{EA78C9CE-FB8D-4ADE-8E6B-CBB5BFC065DE}" dt="2025-05-29T18:21:37.209" v="362" actId="1076"/>
          <ac:picMkLst>
            <pc:docMk/>
            <pc:sldMk cId="3257995240" sldId="267"/>
            <ac:picMk id="12" creationId="{CFEF3EC7-961D-081E-3819-029D9D5D68E8}"/>
          </ac:picMkLst>
        </pc:picChg>
        <pc:picChg chg="add mod">
          <ac:chgData name="Dylan Slack" userId="1c774b02f82675ab" providerId="LiveId" clId="{EA78C9CE-FB8D-4ADE-8E6B-CBB5BFC065DE}" dt="2025-05-29T18:21:37.209" v="362" actId="1076"/>
          <ac:picMkLst>
            <pc:docMk/>
            <pc:sldMk cId="3257995240" sldId="267"/>
            <ac:picMk id="18" creationId="{3BA21E93-3188-5C1E-C759-7980C478AB8B}"/>
          </ac:picMkLst>
        </pc:picChg>
      </pc:sldChg>
      <pc:sldChg chg="addSp delSp modSp new mod setBg modNotesTx">
        <pc:chgData name="Dylan Slack" userId="1c774b02f82675ab" providerId="LiveId" clId="{EA78C9CE-FB8D-4ADE-8E6B-CBB5BFC065DE}" dt="2025-05-29T18:30:39.401" v="381"/>
        <pc:sldMkLst>
          <pc:docMk/>
          <pc:sldMk cId="239384539" sldId="268"/>
        </pc:sldMkLst>
        <pc:spChg chg="mod">
          <ac:chgData name="Dylan Slack" userId="1c774b02f82675ab" providerId="LiveId" clId="{EA78C9CE-FB8D-4ADE-8E6B-CBB5BFC065DE}" dt="2025-05-29T18:24:45.161" v="377" actId="113"/>
          <ac:spMkLst>
            <pc:docMk/>
            <pc:sldMk cId="239384539" sldId="268"/>
            <ac:spMk id="2" creationId="{60A56E8A-C4B9-9BB6-B79F-5EDED723BE59}"/>
          </ac:spMkLst>
        </pc:spChg>
        <pc:spChg chg="del">
          <ac:chgData name="Dylan Slack" userId="1c774b02f82675ab" providerId="LiveId" clId="{EA78C9CE-FB8D-4ADE-8E6B-CBB5BFC065DE}" dt="2025-05-29T18:24:21.669" v="367" actId="22"/>
          <ac:spMkLst>
            <pc:docMk/>
            <pc:sldMk cId="239384539" sldId="268"/>
            <ac:spMk id="3" creationId="{59D04614-2819-EDCD-CD13-46598F0A84CA}"/>
          </ac:spMkLst>
        </pc:spChg>
        <pc:spChg chg="add del">
          <ac:chgData name="Dylan Slack" userId="1c774b02f82675ab" providerId="LiveId" clId="{EA78C9CE-FB8D-4ADE-8E6B-CBB5BFC065DE}" dt="2025-05-29T18:24:26.569" v="369" actId="478"/>
          <ac:spMkLst>
            <pc:docMk/>
            <pc:sldMk cId="239384539" sldId="268"/>
            <ac:spMk id="9" creationId="{32CEAB8A-B16F-921D-D4F6-A5CF2B876080}"/>
          </ac:spMkLst>
        </pc:spChg>
        <pc:spChg chg="add">
          <ac:chgData name="Dylan Slack" userId="1c774b02f82675ab" providerId="LiveId" clId="{EA78C9CE-FB8D-4ADE-8E6B-CBB5BFC065DE}" dt="2025-05-29T18:24:24.253" v="368" actId="26606"/>
          <ac:spMkLst>
            <pc:docMk/>
            <pc:sldMk cId="239384539" sldId="268"/>
            <ac:spMk id="12" creationId="{9D25F302-27C5-414F-97F8-6EA0A6C028BA}"/>
          </ac:spMkLst>
        </pc:spChg>
        <pc:spChg chg="add">
          <ac:chgData name="Dylan Slack" userId="1c774b02f82675ab" providerId="LiveId" clId="{EA78C9CE-FB8D-4ADE-8E6B-CBB5BFC065DE}" dt="2025-05-29T18:24:24.253" v="368" actId="26606"/>
          <ac:spMkLst>
            <pc:docMk/>
            <pc:sldMk cId="239384539" sldId="268"/>
            <ac:spMk id="14" creationId="{830A36F8-48C2-4842-A87B-8CE8DF4E7FD2}"/>
          </ac:spMkLst>
        </pc:spChg>
        <pc:spChg chg="add">
          <ac:chgData name="Dylan Slack" userId="1c774b02f82675ab" providerId="LiveId" clId="{EA78C9CE-FB8D-4ADE-8E6B-CBB5BFC065DE}" dt="2025-05-29T18:24:24.253" v="368" actId="26606"/>
          <ac:spMkLst>
            <pc:docMk/>
            <pc:sldMk cId="239384539" sldId="268"/>
            <ac:spMk id="16" creationId="{8F451A30-466B-4996-9BA5-CD6ABCC6D558}"/>
          </ac:spMkLst>
        </pc:spChg>
        <pc:picChg chg="add mod ord">
          <ac:chgData name="Dylan Slack" userId="1c774b02f82675ab" providerId="LiveId" clId="{EA78C9CE-FB8D-4ADE-8E6B-CBB5BFC065DE}" dt="2025-05-29T18:24:42.963" v="376" actId="1076"/>
          <ac:picMkLst>
            <pc:docMk/>
            <pc:sldMk cId="239384539" sldId="268"/>
            <ac:picMk id="5" creationId="{59F6CB5F-3FE3-B4C0-B03D-C2C49EBBB8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E358F-2488-4BD0-964D-F1E50B04B3EC}" type="datetimeFigureOut">
              <a:rPr lang="es-CR" smtClean="0"/>
              <a:t>29/5/2025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FE2AD-8635-45DB-BEA4-344560D3A1D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1661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objective of this test is to set up a local Kubernetes cluster using </a:t>
            </a:r>
            <a:r>
              <a:rPr lang="en-US" dirty="0" err="1"/>
              <a:t>Minikube</a:t>
            </a:r>
            <a:r>
              <a:rPr lang="en-US" dirty="0"/>
              <a:t>, deploy a static "Hello World" web app, expose the service so that it can be accessed via a web browser, and verify that everything works correctly and simply.</a:t>
            </a:r>
            <a:br>
              <a:rPr lang="en-US" dirty="0"/>
            </a:br>
            <a:r>
              <a:rPr lang="en-US" dirty="0"/>
              <a:t>This process will help demonstrate the workflow of container-based deployments in Kubernetes, providing a basic but functional implementation of a real-world scenario.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FE2AD-8635-45DB-BEA4-344560D3A1D6}" type="slidenum">
              <a:rPr lang="es-CR" smtClean="0"/>
              <a:t>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88354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Next, we need to define how our app will be deployed in the cluster using two Kubernetes manifest files: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deployment.yaml</a:t>
            </a:r>
            <a:r>
              <a:rPr lang="en-US" dirty="0"/>
              <a:t>: This file describes the Deployment resource. It specifies the image to use, the number of replicas, and the pod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service.yaml</a:t>
            </a:r>
            <a:r>
              <a:rPr lang="en-US" dirty="0"/>
              <a:t>: This file defines a Service of type </a:t>
            </a:r>
            <a:r>
              <a:rPr lang="en-US" dirty="0" err="1"/>
              <a:t>NodePort</a:t>
            </a:r>
            <a:r>
              <a:rPr lang="en-US" dirty="0"/>
              <a:t>, which exposes our app to be accessible from outside the cluster.</a:t>
            </a:r>
            <a:br>
              <a:rPr lang="en-US" dirty="0"/>
            </a:br>
            <a:r>
              <a:rPr lang="en-US" dirty="0"/>
              <a:t>These YAML files should be saved in the project directory so they can be applied using </a:t>
            </a:r>
            <a:r>
              <a:rPr lang="en-US" dirty="0" err="1"/>
              <a:t>Kubectl</a:t>
            </a:r>
            <a:r>
              <a:rPr lang="en-US" dirty="0"/>
              <a:t> in the next steps.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FE2AD-8635-45DB-BEA4-344560D3A1D6}" type="slidenum">
              <a:rPr lang="es-CR" smtClean="0"/>
              <a:t>11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69972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our manifests ready, we can now apply them to the cluster using the following commands:</a:t>
            </a:r>
            <a:br>
              <a:rPr lang="en-US" dirty="0"/>
            </a:br>
            <a:r>
              <a:rPr lang="en-US" dirty="0"/>
              <a:t>Run </a:t>
            </a:r>
            <a:r>
              <a:rPr lang="en-US" dirty="0" err="1"/>
              <a:t>kubectl</a:t>
            </a:r>
            <a:r>
              <a:rPr lang="en-US" dirty="0"/>
              <a:t> apply -f </a:t>
            </a:r>
            <a:r>
              <a:rPr lang="en-US" dirty="0" err="1"/>
              <a:t>deployment.yaml</a:t>
            </a:r>
            <a:r>
              <a:rPr lang="en-US" dirty="0"/>
              <a:t> to create the deployment, and </a:t>
            </a:r>
            <a:r>
              <a:rPr lang="en-US" dirty="0" err="1"/>
              <a:t>kubectl</a:t>
            </a:r>
            <a:r>
              <a:rPr lang="en-US" dirty="0"/>
              <a:t> apply -f </a:t>
            </a:r>
            <a:r>
              <a:rPr lang="en-US" dirty="0" err="1"/>
              <a:t>service.yaml</a:t>
            </a:r>
            <a:r>
              <a:rPr lang="en-US" dirty="0"/>
              <a:t> to create the service.</a:t>
            </a:r>
            <a:br>
              <a:rPr lang="en-US" dirty="0"/>
            </a:br>
            <a:r>
              <a:rPr lang="en-US" dirty="0"/>
              <a:t>Then, execute </a:t>
            </a:r>
            <a:r>
              <a:rPr lang="en-US" dirty="0" err="1"/>
              <a:t>kubectl</a:t>
            </a:r>
            <a:r>
              <a:rPr lang="en-US" dirty="0"/>
              <a:t> get pods to check if the pod is running.</a:t>
            </a:r>
            <a:br>
              <a:rPr lang="en-US" dirty="0"/>
            </a:br>
            <a:r>
              <a:rPr lang="en-US" dirty="0"/>
              <a:t>If everything is configured properly, you should see your pod in a "Running" state, meaning your app has been deployed successfully inside the cluster.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FE2AD-8635-45DB-BEA4-344560D3A1D6}" type="slidenum">
              <a:rPr lang="es-CR" smtClean="0"/>
              <a:t>12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32227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we’ll access our deployed web </a:t>
            </a:r>
            <a:r>
              <a:rPr lang="en-US" dirty="0" err="1"/>
              <a:t>application.Since</a:t>
            </a:r>
            <a:r>
              <a:rPr lang="en-US" dirty="0"/>
              <a:t> the service is exposed via a </a:t>
            </a:r>
            <a:r>
              <a:rPr lang="en-US" dirty="0" err="1"/>
              <a:t>NodePort</a:t>
            </a:r>
            <a:r>
              <a:rPr lang="en-US" dirty="0"/>
              <a:t>, we can retrieve its URL by running the command </a:t>
            </a:r>
            <a:r>
              <a:rPr lang="en-US" dirty="0" err="1"/>
              <a:t>minikube</a:t>
            </a:r>
            <a:r>
              <a:rPr lang="en-US" dirty="0"/>
              <a:t> service </a:t>
            </a:r>
            <a:r>
              <a:rPr lang="en-US" dirty="0" err="1"/>
              <a:t>hola-mundo-service.This</a:t>
            </a:r>
            <a:r>
              <a:rPr lang="en-US" dirty="0"/>
              <a:t> command will open your default web browser and display the HTML page with the "Hello World" </a:t>
            </a:r>
            <a:r>
              <a:rPr lang="en-US" dirty="0" err="1"/>
              <a:t>message.This</a:t>
            </a:r>
            <a:r>
              <a:rPr lang="en-US" dirty="0"/>
              <a:t> confirms that the application has been deployed correctly and is accessible through the browser, completing our proof of concept.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FE2AD-8635-45DB-BEA4-344560D3A1D6}" type="slidenum">
              <a:rPr lang="es-CR" smtClean="0"/>
              <a:t>13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2250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start, it's important to have a few essential tools installed in our development environment.</a:t>
            </a:r>
            <a:br>
              <a:rPr lang="en-US" dirty="0"/>
            </a:br>
            <a:r>
              <a:rPr lang="en-US" dirty="0"/>
              <a:t>First, Docker Desktop, which allows us to build container images.</a:t>
            </a:r>
            <a:br>
              <a:rPr lang="en-US" dirty="0"/>
            </a:br>
            <a:r>
              <a:rPr lang="en-US" dirty="0"/>
              <a:t>Second, </a:t>
            </a:r>
            <a:r>
              <a:rPr lang="en-US" dirty="0" err="1"/>
              <a:t>Minikube</a:t>
            </a:r>
            <a:r>
              <a:rPr lang="en-US" dirty="0"/>
              <a:t>, which helps us create and manage a local Kubernetes cluster.</a:t>
            </a:r>
            <a:br>
              <a:rPr lang="en-US" dirty="0"/>
            </a:br>
            <a:r>
              <a:rPr lang="en-US" dirty="0"/>
              <a:t>Third, </a:t>
            </a:r>
            <a:r>
              <a:rPr lang="en-US" dirty="0" err="1"/>
              <a:t>Kubectl</a:t>
            </a:r>
            <a:r>
              <a:rPr lang="en-US" dirty="0"/>
              <a:t>, the command-line tool used to interact with Kubernetes.</a:t>
            </a:r>
            <a:br>
              <a:rPr lang="en-US" dirty="0"/>
            </a:br>
            <a:r>
              <a:rPr lang="en-US" dirty="0"/>
              <a:t>And finally, a text editor such as Visual Studio Code or any editor of your choice, which we’ll use to create the necessary files like HTML, the </a:t>
            </a:r>
            <a:r>
              <a:rPr lang="en-US" dirty="0" err="1"/>
              <a:t>Dockerfile</a:t>
            </a:r>
            <a:r>
              <a:rPr lang="en-US" dirty="0"/>
              <a:t>, and Kubernetes manifests.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FE2AD-8635-45DB-BEA4-344560D3A1D6}" type="slidenum">
              <a:rPr lang="es-CR" smtClean="0"/>
              <a:t>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1986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Before working with containers, we need Docker Desktop installed on our machine.</a:t>
            </a:r>
            <a:br>
              <a:rPr lang="en-US" dirty="0"/>
            </a:br>
            <a:r>
              <a:rPr lang="en-US" dirty="0"/>
              <a:t>Docker allows us to build, run, and manage containerized applications locally.</a:t>
            </a:r>
            <a:br>
              <a:rPr lang="en-US" dirty="0"/>
            </a:br>
            <a:r>
              <a:rPr lang="en-US" dirty="0"/>
              <a:t>Simply go to the official Docker website, download the installer for your operating system, and follow the installation steps.</a:t>
            </a:r>
            <a:br>
              <a:rPr lang="en-US" dirty="0"/>
            </a:br>
            <a:r>
              <a:rPr lang="en-US" dirty="0"/>
              <a:t>Once installed, we can verify everything is working by running docker --version in the terminal.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FE2AD-8635-45DB-BEA4-344560D3A1D6}" type="slidenum">
              <a:rPr lang="es-CR" smtClean="0"/>
              <a:t>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07798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is the command-line interface tool used to communicate with Kubernetes clusters.</a:t>
            </a:r>
            <a:br>
              <a:rPr lang="en-US" dirty="0"/>
            </a:br>
            <a:r>
              <a:rPr lang="en-US" dirty="0"/>
              <a:t>We’ll need it to deploy our application, inspect resources, and manage the cluster.</a:t>
            </a:r>
            <a:br>
              <a:rPr lang="en-US" dirty="0"/>
            </a:br>
            <a:r>
              <a:rPr lang="en-US" dirty="0"/>
              <a:t>To install </a:t>
            </a:r>
            <a:r>
              <a:rPr lang="en-US" dirty="0" err="1"/>
              <a:t>kubectl</a:t>
            </a:r>
            <a:r>
              <a:rPr lang="en-US" dirty="0"/>
              <a:t>, download the binary from the official Kubernetes website, move it to a known directory, and add it to your system PATH.</a:t>
            </a:r>
            <a:br>
              <a:rPr lang="en-US" dirty="0"/>
            </a:br>
            <a:r>
              <a:rPr lang="en-US" dirty="0"/>
              <a:t>Finally, verify the installation by running </a:t>
            </a:r>
            <a:r>
              <a:rPr lang="en-US" dirty="0" err="1"/>
              <a:t>kubectl</a:t>
            </a:r>
            <a:r>
              <a:rPr lang="en-US" dirty="0"/>
              <a:t> version --client.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FE2AD-8635-45DB-BEA4-344560D3A1D6}" type="slidenum">
              <a:rPr lang="es-CR" smtClean="0"/>
              <a:t>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430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allows us to create a local Kubernetes cluster for testing and development purposes.</a:t>
            </a:r>
            <a:br>
              <a:rPr lang="en-US" dirty="0"/>
            </a:br>
            <a:r>
              <a:rPr lang="en-US" dirty="0"/>
              <a:t>To install </a:t>
            </a:r>
            <a:r>
              <a:rPr lang="en-US" dirty="0" err="1"/>
              <a:t>Minikube</a:t>
            </a:r>
            <a:r>
              <a:rPr lang="en-US" dirty="0"/>
              <a:t>, download the executable from the official </a:t>
            </a:r>
            <a:r>
              <a:rPr lang="en-US" dirty="0" err="1"/>
              <a:t>Minikube</a:t>
            </a:r>
            <a:r>
              <a:rPr lang="en-US" dirty="0"/>
              <a:t> website and place it in a directory included in your system’s PATH.</a:t>
            </a:r>
            <a:br>
              <a:rPr lang="en-US" dirty="0"/>
            </a:br>
            <a:r>
              <a:rPr lang="en-US" dirty="0"/>
              <a:t>Once installed, you can start your local cluster by opening a terminal and running </a:t>
            </a:r>
            <a:r>
              <a:rPr lang="en-US" dirty="0" err="1"/>
              <a:t>minikube</a:t>
            </a:r>
            <a:r>
              <a:rPr lang="en-US" dirty="0"/>
              <a:t> start.</a:t>
            </a:r>
            <a:br>
              <a:rPr lang="en-US" dirty="0"/>
            </a:br>
            <a:r>
              <a:rPr lang="en-US" dirty="0"/>
              <a:t>This command sets up a single-node Kubernetes cluster on your machine.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FE2AD-8635-45DB-BEA4-344560D3A1D6}" type="slidenum">
              <a:rPr lang="es-CR" smtClean="0"/>
              <a:t>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0384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 Code is a lightweight yet powerful text editor, perfect for our development needs.</a:t>
            </a:r>
            <a:br>
              <a:rPr lang="en-US" dirty="0"/>
            </a:br>
            <a:r>
              <a:rPr lang="en-US" dirty="0"/>
              <a:t>We’ll use it to write HTML, </a:t>
            </a:r>
            <a:r>
              <a:rPr lang="en-US" dirty="0" err="1"/>
              <a:t>Dockerfiles</a:t>
            </a:r>
            <a:r>
              <a:rPr lang="en-US" dirty="0"/>
              <a:t>, and Kubernetes manifests.</a:t>
            </a:r>
            <a:br>
              <a:rPr lang="en-US" dirty="0"/>
            </a:br>
            <a:r>
              <a:rPr lang="en-US" dirty="0"/>
              <a:t>You can download it from the official site.</a:t>
            </a:r>
            <a:br>
              <a:rPr lang="en-US" dirty="0"/>
            </a:br>
            <a:r>
              <a:rPr lang="en-US" dirty="0"/>
              <a:t>Once installed, it’s a good idea to add helpful extensions such as Docker, YAML, and Kubernetes to enhance your development workflow.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FE2AD-8635-45DB-BEA4-344560D3A1D6}" type="slidenum">
              <a:rPr lang="es-CR" smtClean="0"/>
              <a:t>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75975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step is to create the base files for our application.</a:t>
            </a:r>
            <a:br>
              <a:rPr lang="en-US" dirty="0"/>
            </a:br>
            <a:r>
              <a:rPr lang="en-US" dirty="0"/>
              <a:t>We’ll start with a simple HTML file that displays "Hello World", and a </a:t>
            </a:r>
            <a:r>
              <a:rPr lang="en-US" dirty="0" err="1"/>
              <a:t>Dockerfile</a:t>
            </a:r>
            <a:r>
              <a:rPr lang="en-US" dirty="0"/>
              <a:t> that packages this HTML page into a container image.</a:t>
            </a:r>
            <a:br>
              <a:rPr lang="en-US" dirty="0"/>
            </a:br>
            <a:r>
              <a:rPr lang="en-US" dirty="0"/>
              <a:t>The HTML can be a very basic structure with a heading that says "Hello World".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Dockerfile</a:t>
            </a:r>
            <a:r>
              <a:rPr lang="en-US" dirty="0"/>
              <a:t> will use a base image like nginx or httpd, copy our HTML file into the appropriate directory, and expose the necessary port.</a:t>
            </a:r>
            <a:br>
              <a:rPr lang="en-US" dirty="0"/>
            </a:br>
            <a:r>
              <a:rPr lang="en-US" dirty="0"/>
              <a:t>This image will later be used to deploy our pod inside the cluster.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FE2AD-8635-45DB-BEA4-344560D3A1D6}" type="slidenum">
              <a:rPr lang="es-CR" smtClean="0"/>
              <a:t>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65058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we know which files we’ll be working with, the next step is to organize our project structure.</a:t>
            </a:r>
            <a:br>
              <a:rPr lang="en-US" dirty="0"/>
            </a:br>
            <a:r>
              <a:rPr lang="en-US" dirty="0"/>
              <a:t>Open a terminal and run the command </a:t>
            </a:r>
            <a:r>
              <a:rPr lang="en-US" dirty="0" err="1"/>
              <a:t>mkdir</a:t>
            </a:r>
            <a:r>
              <a:rPr lang="en-US" dirty="0"/>
              <a:t> hola-mundo-k8s, which creates a new directory named hola-mundo-k8s.</a:t>
            </a:r>
            <a:br>
              <a:rPr lang="en-US" dirty="0"/>
            </a:br>
            <a:r>
              <a:rPr lang="en-US" dirty="0"/>
              <a:t>Then, navigate into it using cd hola-mundo-k8s.</a:t>
            </a:r>
            <a:br>
              <a:rPr lang="en-US" dirty="0"/>
            </a:br>
            <a:r>
              <a:rPr lang="en-US" dirty="0"/>
              <a:t>This directory will hold all the files for our application and the Kubernetes manifests we’ll define and use later.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FE2AD-8635-45DB-BEA4-344560D3A1D6}" type="slidenum">
              <a:rPr lang="es-CR" smtClean="0"/>
              <a:t>9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50526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we’ll set up </a:t>
            </a:r>
            <a:r>
              <a:rPr lang="en-US" dirty="0" err="1"/>
              <a:t>Minikube</a:t>
            </a:r>
            <a:r>
              <a:rPr lang="en-US" dirty="0"/>
              <a:t> and prepare Docker to build our image in the right context.</a:t>
            </a:r>
            <a:br>
              <a:rPr lang="en-US" dirty="0"/>
            </a:br>
            <a:r>
              <a:rPr lang="en-US" dirty="0"/>
              <a:t>Start the local Kubernetes cluster by running </a:t>
            </a:r>
            <a:r>
              <a:rPr lang="en-US" dirty="0" err="1"/>
              <a:t>minikube</a:t>
            </a:r>
            <a:r>
              <a:rPr lang="en-US" dirty="0"/>
              <a:t> start. This may take a few minutes if it’s the first time.</a:t>
            </a:r>
            <a:br>
              <a:rPr lang="en-US" dirty="0"/>
            </a:br>
            <a:r>
              <a:rPr lang="en-US" dirty="0"/>
              <a:t>Then, ensure Docker is using the </a:t>
            </a:r>
            <a:r>
              <a:rPr lang="en-US" dirty="0" err="1"/>
              <a:t>Minikube</a:t>
            </a:r>
            <a:r>
              <a:rPr lang="en-US" dirty="0"/>
              <a:t> environment if needed.</a:t>
            </a:r>
            <a:br>
              <a:rPr lang="en-US" dirty="0"/>
            </a:br>
            <a:r>
              <a:rPr lang="en-US" dirty="0"/>
              <a:t>After that, run docker build -t hola-mundo:v1 . in the root directory of your project.</a:t>
            </a:r>
            <a:br>
              <a:rPr lang="en-US" dirty="0"/>
            </a:br>
            <a:r>
              <a:rPr lang="en-US" dirty="0"/>
              <a:t>This command builds a Docker image named </a:t>
            </a:r>
            <a:r>
              <a:rPr lang="en-US" dirty="0" err="1"/>
              <a:t>hola-mundo</a:t>
            </a:r>
            <a:r>
              <a:rPr lang="en-US" dirty="0"/>
              <a:t> with the tag v1, using the </a:t>
            </a:r>
            <a:r>
              <a:rPr lang="en-US" dirty="0" err="1"/>
              <a:t>Dockerfile</a:t>
            </a:r>
            <a:r>
              <a:rPr lang="en-US" dirty="0"/>
              <a:t> we previously created.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FE2AD-8635-45DB-BEA4-344560D3A1D6}" type="slidenum">
              <a:rPr lang="es-CR" smtClean="0"/>
              <a:t>10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9891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862AB-E8EF-5FD6-E097-DF044DC90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61F865-EE9A-1E9E-DF0D-770AACFE7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54CD0D-3EE6-1209-79EE-FBCA97F2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E4B-D86F-4217-9847-141702AD1AFA}" type="datetimeFigureOut">
              <a:rPr lang="es-CR" smtClean="0"/>
              <a:t>29/5/2025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BC239-CDD1-44F3-58C6-9784454B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07F661-A28E-2DE3-2319-92D9EB44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A59-AAC9-47DE-89B3-292E2FBEC47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1437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D12AD-91C3-B12C-9447-3B54FA81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EADCFB-FBAA-690F-054B-C99F74597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74FF64-B6CF-811E-A397-E1FD129A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E4B-D86F-4217-9847-141702AD1AFA}" type="datetimeFigureOut">
              <a:rPr lang="es-CR" smtClean="0"/>
              <a:t>29/5/2025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F513B6-5F2A-C1F7-1389-64743916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DF0D0-E398-0997-D5F9-3434C0E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A59-AAC9-47DE-89B3-292E2FBEC47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1967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5EB6F5-402D-BF82-1046-B0614091A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830E4C-A2EC-D0A3-3969-8FF35FD9C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EB7F51-5DF5-14B1-F907-CFD20600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E4B-D86F-4217-9847-141702AD1AFA}" type="datetimeFigureOut">
              <a:rPr lang="es-CR" smtClean="0"/>
              <a:t>29/5/2025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C4C129-EFCA-BBE8-E140-F070029A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D678F5-14DE-4239-48F1-C22D143E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A59-AAC9-47DE-89B3-292E2FBEC47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0240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00BEB-87D0-6E38-131F-482DF21F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4F90F-D502-7A36-ABD0-B1F61FE8C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F344A6-E21F-50D2-C360-68BC5C19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E4B-D86F-4217-9847-141702AD1AFA}" type="datetimeFigureOut">
              <a:rPr lang="es-CR" smtClean="0"/>
              <a:t>29/5/2025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5595BC-A372-7624-8A10-5A85D502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65CCEC-A8A1-DEB2-2861-D265E0BF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A59-AAC9-47DE-89B3-292E2FBEC47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9117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B0104-2D3B-E9A1-685A-F5E23FE7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D2208C-E7A1-C6CA-4658-FCA87ABC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A2FCC3-2440-AF85-4245-E6BCBC60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E4B-D86F-4217-9847-141702AD1AFA}" type="datetimeFigureOut">
              <a:rPr lang="es-CR" smtClean="0"/>
              <a:t>29/5/2025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4667C5-B818-67D9-37B7-C9A6B44D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8FC85-75C4-3827-1A40-13FB9A3C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A59-AAC9-47DE-89B3-292E2FBEC47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601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F1EB0-23D3-6D0C-FA22-D978E79E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6FCA0-E155-56D7-153B-F3F33054E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4DEF4E-6A62-084A-F72D-96B5E2097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3E24DC-5D8A-5352-6605-E032DC55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E4B-D86F-4217-9847-141702AD1AFA}" type="datetimeFigureOut">
              <a:rPr lang="es-CR" smtClean="0"/>
              <a:t>29/5/2025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E2FAED-C265-6F8A-D67C-994DE431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7960FB-5FC9-6164-BCDE-D598BB38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A59-AAC9-47DE-89B3-292E2FBEC47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2216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6592B-70B5-1E6A-9DE9-CBA9C8BA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BA4488-3AEE-95C1-7DDE-810A2C7F5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9F9164-08D3-F2E5-7D45-1BB3486BA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CB0025-E8EE-B595-B741-28180E7F8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D36BBA-D2B1-0CD0-C9BE-370026EB9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481142-5F58-D97F-F410-D840BD3A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E4B-D86F-4217-9847-141702AD1AFA}" type="datetimeFigureOut">
              <a:rPr lang="es-CR" smtClean="0"/>
              <a:t>29/5/2025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4EB641-5CFB-21A1-700E-AA7B8917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081897-F9FF-6DF4-9E03-F42B5369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A59-AAC9-47DE-89B3-292E2FBEC47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6595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3AA87-29DD-3246-CC7B-01008643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89A65B-1AC2-BCA9-BC80-2E835302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E4B-D86F-4217-9847-141702AD1AFA}" type="datetimeFigureOut">
              <a:rPr lang="es-CR" smtClean="0"/>
              <a:t>29/5/2025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A353B3-50C1-9CD2-7BC9-E2D66C18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548C67-FBC8-3B78-B679-5A897083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A59-AAC9-47DE-89B3-292E2FBEC47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8285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5512D9-9677-09C1-5F5D-3C089EA3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E4B-D86F-4217-9847-141702AD1AFA}" type="datetimeFigureOut">
              <a:rPr lang="es-CR" smtClean="0"/>
              <a:t>29/5/2025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9B378D-AAB6-2403-DAD1-1B82C53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F3850E-FE5A-EF64-F077-4D6C883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A59-AAC9-47DE-89B3-292E2FBEC47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3414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42086-C963-0D9C-3A23-F80D7EEF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10276-C414-3B0A-AF4C-E723C82E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8E4622-2AFC-970A-E9D7-7375D10DA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BB5196-3AF0-D9DC-A027-89EFC1B0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E4B-D86F-4217-9847-141702AD1AFA}" type="datetimeFigureOut">
              <a:rPr lang="es-CR" smtClean="0"/>
              <a:t>29/5/2025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0276B7-FB16-273D-A649-29688BD2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AC52E9-F4CA-2947-7E5E-A731157F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A59-AAC9-47DE-89B3-292E2FBEC47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0983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336CC-4369-536F-DEF0-6895C687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85EFE7-ECBC-58F5-A72B-A55A99D93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38619A-115B-7CAD-9A50-6BF169B9E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B781BC-EE00-D43E-F2D2-513A3B18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E4B-D86F-4217-9847-141702AD1AFA}" type="datetimeFigureOut">
              <a:rPr lang="es-CR" smtClean="0"/>
              <a:t>29/5/2025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FAF751-7462-EC6E-3009-4095DA50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D9871C-47F5-6FD1-5550-9062BA97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A59-AAC9-47DE-89B3-292E2FBEC47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836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50FE16-C055-310D-274C-2C642946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9632A8-D8A9-D885-3767-629566023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C8B3C6-8784-C39C-4C71-64210F741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5EE4B-D86F-4217-9847-141702AD1AFA}" type="datetimeFigureOut">
              <a:rPr lang="es-CR" smtClean="0"/>
              <a:t>29/5/2025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64C5F2-205F-3728-30BB-B31290A15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845E8-6EB2-E7F3-0003-691C5836A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C5FA59-AAC9-47DE-89B3-292E2FBEC47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7215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docker.com/products/docker-desktop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6163D3-B666-4446-84C6-9902EB936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F5BEA2-3FD7-8519-8CCF-894C149EF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384" y="679731"/>
            <a:ext cx="4251016" cy="4084180"/>
          </a:xfrm>
        </p:spPr>
        <p:txBody>
          <a:bodyPr>
            <a:normAutofit/>
          </a:bodyPr>
          <a:lstStyle/>
          <a:p>
            <a:pPr algn="l"/>
            <a:r>
              <a:rPr lang="en-US" sz="4700" dirty="0"/>
              <a:t>Presentation: Proof of Concept – Kubernetes Cluster with Hello World</a:t>
            </a:r>
            <a:endParaRPr lang="es-CR" sz="47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48B14C-2CD7-2555-3C13-BA7F9B7C4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7" y="652187"/>
            <a:ext cx="5608830" cy="54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4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696316-59E8-F1CC-A3DC-1EB17969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296651"/>
            <a:ext cx="10127488" cy="18064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b="1" dirty="0"/>
              <a:t>Slide: Step 3 – Configure Docker for </a:t>
            </a:r>
            <a:r>
              <a:rPr lang="en-US" sz="4800" b="1" dirty="0" err="1"/>
              <a:t>Minikube</a:t>
            </a:r>
            <a:r>
              <a:rPr lang="en-US" sz="4800" b="1" dirty="0"/>
              <a:t> and Build the Docker Image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9E18D6-950C-B882-58D6-5EB0C176C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386" y="2424547"/>
            <a:ext cx="6382208" cy="21061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5999B0-2A96-B93C-FCC5-F7D94CB8C3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0682"/>
          <a:stretch/>
        </p:blipFill>
        <p:spPr>
          <a:xfrm>
            <a:off x="3236386" y="4976375"/>
            <a:ext cx="6382208" cy="1417934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AE4B7A7-BD1D-7113-20A9-3EBFD3A02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386" y="4528072"/>
            <a:ext cx="2793772" cy="62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1200" i="0" u="none" strike="noStrike" cap="none" normalizeH="0" baseline="0" dirty="0" err="1">
                <a:ln>
                  <a:noFill/>
                </a:ln>
                <a:effectLst/>
              </a:rPr>
              <a:t>minikube</a:t>
            </a:r>
            <a:r>
              <a:rPr kumimoji="0" lang="es-CR" altLang="es-CR" sz="12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s-CR" altLang="es-CR" sz="1200" i="0" u="none" strike="noStrike" cap="none" normalizeH="0" baseline="0" dirty="0" err="1">
                <a:ln>
                  <a:noFill/>
                </a:ln>
                <a:effectLst/>
              </a:rPr>
              <a:t>start</a:t>
            </a:r>
            <a:endParaRPr kumimoji="0" lang="es-CR" altLang="es-CR" sz="11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R" altLang="es-C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B160B37-B49C-B9D9-8DE4-1BD7E31B0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387" y="2118094"/>
            <a:ext cx="3059638" cy="5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100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docker</a:t>
            </a:r>
            <a:r>
              <a:rPr kumimoji="0" lang="es-CR" altLang="es-CR" sz="100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es-CR" altLang="es-CR" sz="100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build</a:t>
            </a:r>
            <a:r>
              <a:rPr kumimoji="0" lang="es-CR" altLang="es-CR" sz="100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-t hola-mundo:v1 </a:t>
            </a:r>
            <a:r>
              <a:rPr kumimoji="0" lang="es-CR" altLang="es-CR" sz="100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.</a:t>
            </a:r>
            <a:endParaRPr kumimoji="0" lang="es-CR" altLang="es-CR" sz="9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R" altLang="es-C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5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8C3C4C-48A1-0C07-A2BC-44891099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79" y="405575"/>
            <a:ext cx="1083699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 Step 4 – Create </a:t>
            </a:r>
            <a:r>
              <a:rPr lang="en-US" b="1" dirty="0" err="1"/>
              <a:t>deployment.yaml</a:t>
            </a:r>
            <a:r>
              <a:rPr lang="en-US" b="1" dirty="0"/>
              <a:t> and </a:t>
            </a:r>
            <a:r>
              <a:rPr lang="en-US" b="1" dirty="0" err="1"/>
              <a:t>service.yaml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035C92D-53E5-D975-7389-A4E4CF822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58" y="2123442"/>
            <a:ext cx="5431536" cy="41415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2D69FD1-D806-C778-B616-92C666D43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408" y="2123442"/>
            <a:ext cx="5431536" cy="41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2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5E7E22-1DF9-9A36-E9E1-39166150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1" y="221572"/>
            <a:ext cx="10660931" cy="1776796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Step 5 – Apply Kubernetes Manifests and Verify Pod Execution</a:t>
            </a:r>
            <a:endParaRPr lang="es-CR" sz="48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4B762FF-4C62-6FFA-6470-D5A49FA08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62" y="2984778"/>
            <a:ext cx="8417887" cy="124163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68CADC-0A31-4CA0-6B72-F8AC54155FA6}"/>
              </a:ext>
            </a:extLst>
          </p:cNvPr>
          <p:cNvSpPr txBox="1"/>
          <p:nvPr/>
        </p:nvSpPr>
        <p:spPr>
          <a:xfrm>
            <a:off x="646324" y="2275317"/>
            <a:ext cx="6164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 err="1"/>
              <a:t>kubectl</a:t>
            </a:r>
            <a:r>
              <a:rPr lang="es-CR" dirty="0"/>
              <a:t> </a:t>
            </a:r>
            <a:r>
              <a:rPr lang="es-CR" dirty="0" err="1"/>
              <a:t>apply</a:t>
            </a:r>
            <a:r>
              <a:rPr lang="es-CR" dirty="0"/>
              <a:t> -f </a:t>
            </a:r>
            <a:r>
              <a:rPr lang="es-CR" dirty="0" err="1"/>
              <a:t>deployment.yaml</a:t>
            </a:r>
            <a:endParaRPr lang="es-CR" dirty="0"/>
          </a:p>
          <a:p>
            <a:r>
              <a:rPr lang="es-CR" dirty="0" err="1"/>
              <a:t>kubectl</a:t>
            </a:r>
            <a:r>
              <a:rPr lang="es-CR" dirty="0"/>
              <a:t> </a:t>
            </a:r>
            <a:r>
              <a:rPr lang="es-CR" dirty="0" err="1"/>
              <a:t>apply</a:t>
            </a:r>
            <a:r>
              <a:rPr lang="es-CR" dirty="0"/>
              <a:t> -f </a:t>
            </a:r>
            <a:r>
              <a:rPr lang="es-CR" dirty="0" err="1"/>
              <a:t>service.yaml</a:t>
            </a:r>
            <a:endParaRPr lang="es-C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F5D51EF-1BE1-C672-9DAB-4CDB1BAD3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78" y="4903155"/>
            <a:ext cx="8441371" cy="105653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694412F-FD94-79AD-BA45-EFE01E1FC9A2}"/>
              </a:ext>
            </a:extLst>
          </p:cNvPr>
          <p:cNvSpPr txBox="1"/>
          <p:nvPr/>
        </p:nvSpPr>
        <p:spPr>
          <a:xfrm>
            <a:off x="770178" y="4380119"/>
            <a:ext cx="6164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 err="1"/>
              <a:t>kubectl</a:t>
            </a:r>
            <a:r>
              <a:rPr lang="es-CR" dirty="0"/>
              <a:t> </a:t>
            </a:r>
            <a:r>
              <a:rPr lang="es-CR" dirty="0" err="1"/>
              <a:t>get</a:t>
            </a:r>
            <a:r>
              <a:rPr lang="es-CR" dirty="0"/>
              <a:t> </a:t>
            </a:r>
            <a:r>
              <a:rPr lang="es-CR" dirty="0" err="1"/>
              <a:t>pods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6068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993E42-38BF-5D95-1149-D2A120E1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6 – Access the Web Application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8934FC9-22C4-B205-745B-7995C9165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234" y="3314717"/>
            <a:ext cx="5828261" cy="203989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340127-A082-9CDA-913C-9C6E81C85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507" y="3314717"/>
            <a:ext cx="5828400" cy="212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2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1629A5-A844-F499-52C0-245D6644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s-CR" sz="6000" b="1" dirty="0" err="1"/>
              <a:t>Objective</a:t>
            </a:r>
            <a:r>
              <a:rPr lang="es-CR" sz="6000" b="1" dirty="0"/>
              <a:t> </a:t>
            </a:r>
            <a:r>
              <a:rPr lang="es-CR" sz="6000" b="1" dirty="0" err="1"/>
              <a:t>of</a:t>
            </a:r>
            <a:r>
              <a:rPr lang="es-CR" sz="6000" b="1" dirty="0"/>
              <a:t> </a:t>
            </a:r>
            <a:r>
              <a:rPr lang="es-CR" sz="6000" b="1" dirty="0" err="1"/>
              <a:t>the</a:t>
            </a:r>
            <a:r>
              <a:rPr lang="es-CR" sz="6000" b="1" dirty="0"/>
              <a:t> Test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9FFBBA-68F8-AAA1-5FDB-D8A2DDF623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5240" y="2969469"/>
            <a:ext cx="8074815" cy="28003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s-CR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 a local Kubernetes cluster using </a:t>
            </a:r>
            <a:r>
              <a:rPr kumimoji="0" lang="en-US" altLang="es-CR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Minikube</a:t>
            </a:r>
            <a:endParaRPr kumimoji="0" lang="en-US" altLang="es-CR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s-CR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Deploy a static "Hello World" web app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s-CR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Expose the service via a web browser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s-CR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Verify that the app is working correctly</a:t>
            </a:r>
            <a:endParaRPr kumimoji="0" lang="es-CR" altLang="es-CR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5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84F798-14B2-FDCF-027D-8669057F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21" y="962859"/>
            <a:ext cx="3692644" cy="4557408"/>
          </a:xfrm>
        </p:spPr>
        <p:txBody>
          <a:bodyPr>
            <a:normAutofit/>
          </a:bodyPr>
          <a:lstStyle/>
          <a:p>
            <a:pPr algn="r"/>
            <a:r>
              <a:rPr lang="es-CR" sz="4800" b="1" dirty="0" err="1"/>
              <a:t>Prerequisites</a:t>
            </a:r>
            <a:endParaRPr lang="es-CR" sz="48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C9A85FB-4E50-B402-1DA1-1CF0793C99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5260" y="1648870"/>
            <a:ext cx="4702848" cy="35602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/>
              <a:t>Docker Desktop</a:t>
            </a:r>
          </a:p>
          <a:p>
            <a:r>
              <a:rPr lang="en-US" sz="2800" dirty="0" err="1"/>
              <a:t>Minikube</a:t>
            </a:r>
            <a:endParaRPr lang="en-US" sz="2800" dirty="0"/>
          </a:p>
          <a:p>
            <a:r>
              <a:rPr lang="en-US" sz="2800" dirty="0" err="1"/>
              <a:t>Kubectl</a:t>
            </a:r>
            <a:endParaRPr lang="en-US" sz="2800" dirty="0"/>
          </a:p>
          <a:p>
            <a:r>
              <a:rPr lang="en-US" sz="2800" dirty="0"/>
              <a:t>A text editor like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71083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FDB15D-1507-1B36-343A-787FE15B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800783"/>
          </a:xfrm>
        </p:spPr>
        <p:txBody>
          <a:bodyPr anchor="ctr">
            <a:normAutofit fontScale="90000"/>
          </a:bodyPr>
          <a:lstStyle/>
          <a:p>
            <a:r>
              <a:rPr lang="es-CR" sz="4800" b="1" dirty="0"/>
              <a:t>Docker Desktop </a:t>
            </a:r>
            <a:r>
              <a:rPr lang="es-CR" sz="4800" b="1" dirty="0" err="1"/>
              <a:t>Installation</a:t>
            </a:r>
            <a:br>
              <a:rPr lang="es-CR" sz="4800" b="1" dirty="0"/>
            </a:br>
            <a:endParaRPr lang="es-CR" sz="4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A8159C-3239-B98D-E53D-B3BDCE54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40" y="1980133"/>
            <a:ext cx="7366621" cy="229381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7931365-4A05-EBBC-B9AB-D03494A8120C}"/>
              </a:ext>
            </a:extLst>
          </p:cNvPr>
          <p:cNvSpPr txBox="1"/>
          <p:nvPr/>
        </p:nvSpPr>
        <p:spPr>
          <a:xfrm>
            <a:off x="1302934" y="1610801"/>
            <a:ext cx="7273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Go to</a:t>
            </a:r>
            <a:r>
              <a:rPr lang="pl-PL" dirty="0">
                <a:hlinkClick r:id="rId4"/>
              </a:rPr>
              <a:t>: https://www.docker.com/products/docker-desktop/</a:t>
            </a:r>
            <a:endParaRPr lang="es-CR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5C71E0F-A7D9-56CF-2E2F-392292FEC85E}"/>
              </a:ext>
            </a:extLst>
          </p:cNvPr>
          <p:cNvSpPr txBox="1"/>
          <p:nvPr/>
        </p:nvSpPr>
        <p:spPr>
          <a:xfrm>
            <a:off x="1285240" y="4402703"/>
            <a:ext cx="329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Run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installer</a:t>
            </a:r>
            <a:endParaRPr lang="es-C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3783796-897D-3C23-C7FC-253AB184CC85}"/>
              </a:ext>
            </a:extLst>
          </p:cNvPr>
          <p:cNvSpPr txBox="1"/>
          <p:nvPr/>
        </p:nvSpPr>
        <p:spPr>
          <a:xfrm>
            <a:off x="1285240" y="48188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err="1"/>
              <a:t>Verify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installation</a:t>
            </a:r>
            <a:r>
              <a:rPr lang="es-CR" dirty="0"/>
              <a:t>: </a:t>
            </a:r>
            <a:r>
              <a:rPr lang="es-CR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docker</a:t>
            </a:r>
            <a:r>
              <a:rPr lang="es-CR" dirty="0"/>
              <a:t> --</a:t>
            </a:r>
            <a:r>
              <a:rPr lang="es-CR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version</a:t>
            </a:r>
            <a:r>
              <a:rPr lang="es-CR" dirty="0"/>
              <a:t>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2940C5E-F74E-F390-102D-7C77EDEA1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2748" y="4692725"/>
            <a:ext cx="2939113" cy="64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2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71C196-1403-DB94-6DF3-17EC3DDD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834649"/>
          </a:xfrm>
        </p:spPr>
        <p:txBody>
          <a:bodyPr anchor="ctr">
            <a:noAutofit/>
          </a:bodyPr>
          <a:lstStyle/>
          <a:p>
            <a:r>
              <a:rPr lang="es-CR" sz="4800" b="1" dirty="0" err="1"/>
              <a:t>Installing</a:t>
            </a:r>
            <a:r>
              <a:rPr lang="es-CR" sz="4800" b="1" dirty="0"/>
              <a:t> </a:t>
            </a:r>
            <a:r>
              <a:rPr lang="es-CR" sz="4800" b="1" dirty="0" err="1"/>
              <a:t>kubectl</a:t>
            </a:r>
            <a:br>
              <a:rPr lang="es-CR" sz="4800" b="1" dirty="0"/>
            </a:br>
            <a:endParaRPr lang="es-CR" sz="48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84630D-0AD8-38C6-110F-25F05876982E}"/>
              </a:ext>
            </a:extLst>
          </p:cNvPr>
          <p:cNvSpPr txBox="1"/>
          <p:nvPr/>
        </p:nvSpPr>
        <p:spPr>
          <a:xfrm>
            <a:off x="963507" y="17146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following in PowerShell (as Administrator):</a:t>
            </a:r>
          </a:p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AA3749-34B0-8088-59E8-9C4EE0B07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40" y="2129305"/>
            <a:ext cx="7114908" cy="12065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C5F5972-26E6-58B9-5E58-8664C7CD6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240" y="3687999"/>
            <a:ext cx="7114908" cy="179714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4068B1F-A25D-793E-2CA3-D150A3967D8B}"/>
              </a:ext>
            </a:extLst>
          </p:cNvPr>
          <p:cNvSpPr txBox="1"/>
          <p:nvPr/>
        </p:nvSpPr>
        <p:spPr>
          <a:xfrm>
            <a:off x="963507" y="33374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err="1"/>
              <a:t>Add</a:t>
            </a:r>
            <a:r>
              <a:rPr lang="es-CR" dirty="0"/>
              <a:t> </a:t>
            </a:r>
            <a:r>
              <a:rPr lang="es-CR" dirty="0" err="1"/>
              <a:t>kubectl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PATH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67C509-0E18-EE8F-DEF9-DE4997CA447F}"/>
              </a:ext>
            </a:extLst>
          </p:cNvPr>
          <p:cNvSpPr txBox="1"/>
          <p:nvPr/>
        </p:nvSpPr>
        <p:spPr>
          <a:xfrm>
            <a:off x="1111045" y="56138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err="1"/>
              <a:t>Verify</a:t>
            </a:r>
            <a:r>
              <a:rPr lang="es-CR" dirty="0"/>
              <a:t> </a:t>
            </a:r>
            <a:r>
              <a:rPr lang="es-CR" dirty="0" err="1"/>
              <a:t>installation</a:t>
            </a:r>
            <a:endParaRPr lang="es-CR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3E08A86-358E-8D96-DCEB-B524103B3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716" y="5552262"/>
            <a:ext cx="4958431" cy="6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3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42FEDB-44EC-34C4-C652-9711F0C4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047" y="665762"/>
            <a:ext cx="9231410" cy="7628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Minikube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Installation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71F872-785C-91A8-6A24-59A63BCEA0A0}"/>
              </a:ext>
            </a:extLst>
          </p:cNvPr>
          <p:cNvSpPr txBox="1"/>
          <p:nvPr/>
        </p:nvSpPr>
        <p:spPr>
          <a:xfrm>
            <a:off x="1061047" y="147105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</a:t>
            </a:r>
            <a:r>
              <a:rPr lang="en-US" dirty="0" err="1"/>
              <a:t>Minikube</a:t>
            </a:r>
            <a:r>
              <a:rPr lang="en-US" dirty="0"/>
              <a:t> (PowerShell as Administrator)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B1849DE-A385-ADD3-CEBC-CA3ED3AC2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877" y="1840390"/>
            <a:ext cx="6877403" cy="147327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FEF3EC7-961D-081E-3819-029D9D5D6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526" y="3764677"/>
            <a:ext cx="6883754" cy="74592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5152C20-40A9-DE5B-68FA-6B00BA550643}"/>
              </a:ext>
            </a:extLst>
          </p:cNvPr>
          <p:cNvSpPr txBox="1"/>
          <p:nvPr/>
        </p:nvSpPr>
        <p:spPr>
          <a:xfrm>
            <a:off x="1061047" y="3305033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/>
              <a:t> </a:t>
            </a:r>
            <a:r>
              <a:rPr lang="es-CR" dirty="0" err="1"/>
              <a:t>Add</a:t>
            </a:r>
            <a:r>
              <a:rPr lang="es-CR" dirty="0"/>
              <a:t> </a:t>
            </a:r>
            <a:r>
              <a:rPr lang="es-CR" dirty="0" err="1"/>
              <a:t>Minikube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System</a:t>
            </a:r>
            <a:r>
              <a:rPr lang="es-CR" dirty="0"/>
              <a:t> PATH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FC4C8B-8308-71FA-DA07-3A7AEE04AA91}"/>
              </a:ext>
            </a:extLst>
          </p:cNvPr>
          <p:cNvSpPr txBox="1"/>
          <p:nvPr/>
        </p:nvSpPr>
        <p:spPr>
          <a:xfrm>
            <a:off x="1063286" y="46393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Start </a:t>
            </a:r>
            <a:r>
              <a:rPr lang="en-US" dirty="0" err="1"/>
              <a:t>Minikube</a:t>
            </a:r>
            <a:r>
              <a:rPr lang="en-US" dirty="0"/>
              <a:t> (after restarting PowerShell)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BA21E93-3188-5C1E-C759-7980C478A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877" y="5006373"/>
            <a:ext cx="6921856" cy="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9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A56E8A-C4B9-9BB6-B79F-5EDED723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949324"/>
          </a:xfrm>
        </p:spPr>
        <p:txBody>
          <a:bodyPr>
            <a:normAutofit/>
          </a:bodyPr>
          <a:lstStyle/>
          <a:p>
            <a:r>
              <a:rPr lang="es-CR" sz="4800" b="1" dirty="0"/>
              <a:t>VS </a:t>
            </a:r>
            <a:r>
              <a:rPr lang="es-CR" sz="4800" b="1" dirty="0" err="1"/>
              <a:t>Code</a:t>
            </a:r>
            <a:r>
              <a:rPr lang="es-CR" sz="4800" b="1" dirty="0"/>
              <a:t> </a:t>
            </a:r>
            <a:r>
              <a:rPr lang="es-CR" sz="4800" b="1" dirty="0" err="1"/>
              <a:t>Configuration</a:t>
            </a:r>
            <a:endParaRPr lang="es-CR" sz="4800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9F6CB5F-3FE3-B4C0-B03D-C2C49EBBB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10" y="2464291"/>
            <a:ext cx="7129923" cy="32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49287E-6770-477C-BF65-B66EC757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23" y="451839"/>
            <a:ext cx="4171994" cy="22826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Step 1 – Create HTML and </a:t>
            </a:r>
            <a:r>
              <a:rPr 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Dockerfile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A9E012-9439-CFB8-D65F-7F05E7E45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4475" y="353010"/>
            <a:ext cx="4293726" cy="40632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E016E6-28A6-003E-FCA4-84ABE00D2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942" y="4717921"/>
            <a:ext cx="4387259" cy="94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8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4FC06B-80A4-C92F-C4A9-1B721009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29" y="-970480"/>
            <a:ext cx="498839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Slide: Step 2 – Create the Working Directory</a:t>
            </a: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6E2FBD0-F1C6-C12C-92D3-1B2521678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76953" y="1655889"/>
            <a:ext cx="5936068" cy="290695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5F170C2-982B-35EC-3E5F-8C1F05735EA1}"/>
              </a:ext>
            </a:extLst>
          </p:cNvPr>
          <p:cNvSpPr txBox="1"/>
          <p:nvPr/>
        </p:nvSpPr>
        <p:spPr>
          <a:xfrm>
            <a:off x="5386598" y="763869"/>
            <a:ext cx="3234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 err="1">
                <a:solidFill>
                  <a:srgbClr val="61AFEF"/>
                </a:solidFill>
                <a:effectLst/>
              </a:rPr>
              <a:t>mkdir</a:t>
            </a:r>
            <a:r>
              <a:rPr lang="es-CR" dirty="0"/>
              <a:t> hola-mundo-k8s</a:t>
            </a:r>
          </a:p>
          <a:p>
            <a:r>
              <a:rPr lang="es-CR" dirty="0"/>
              <a:t> </a:t>
            </a:r>
            <a:r>
              <a:rPr lang="es-CR" dirty="0">
                <a:solidFill>
                  <a:srgbClr val="D19A66"/>
                </a:solidFill>
                <a:effectLst/>
              </a:rPr>
              <a:t>cd</a:t>
            </a:r>
            <a:r>
              <a:rPr lang="es-CR" dirty="0"/>
              <a:t> hola-mundo-k8s</a:t>
            </a:r>
          </a:p>
        </p:txBody>
      </p:sp>
    </p:spTree>
    <p:extLst>
      <p:ext uri="{BB962C8B-B14F-4D97-AF65-F5344CB8AC3E}">
        <p14:creationId xmlns:p14="http://schemas.microsoft.com/office/powerpoint/2010/main" val="481174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1216</Words>
  <Application>Microsoft Office PowerPoint</Application>
  <PresentationFormat>Panorámica</PresentationFormat>
  <Paragraphs>63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Fira Code</vt:lpstr>
      <vt:lpstr>Tema de Office</vt:lpstr>
      <vt:lpstr>Presentation: Proof of Concept – Kubernetes Cluster with Hello World</vt:lpstr>
      <vt:lpstr>Objective of the Test</vt:lpstr>
      <vt:lpstr>Prerequisites</vt:lpstr>
      <vt:lpstr>Docker Desktop Installation </vt:lpstr>
      <vt:lpstr>Installing kubectl </vt:lpstr>
      <vt:lpstr>Minikube Installation</vt:lpstr>
      <vt:lpstr>VS Code Configuration</vt:lpstr>
      <vt:lpstr> Step 1 – Create HTML and Dockerfile</vt:lpstr>
      <vt:lpstr>Slide: Step 2 – Create the Working Directory</vt:lpstr>
      <vt:lpstr>Slide: Step 3 – Configure Docker for Minikube and Build the Docker Image</vt:lpstr>
      <vt:lpstr> Step 4 – Create deployment.yaml and service.yaml</vt:lpstr>
      <vt:lpstr>Step 5 – Apply Kubernetes Manifests and Verify Pod Execution</vt:lpstr>
      <vt:lpstr>Step 6 – Access the Web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Slack</dc:creator>
  <cp:lastModifiedBy>Dylan Slack</cp:lastModifiedBy>
  <cp:revision>1</cp:revision>
  <dcterms:created xsi:type="dcterms:W3CDTF">2025-05-28T14:54:28Z</dcterms:created>
  <dcterms:modified xsi:type="dcterms:W3CDTF">2025-05-29T19:20:46Z</dcterms:modified>
</cp:coreProperties>
</file>