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9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4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9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2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1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7D92-11CE-42AC-B5A8-96C93FE24C23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6ED3-398F-4F39-91FE-DB23156C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962656" y="594360"/>
            <a:ext cx="5589630" cy="3333774"/>
            <a:chOff x="2962656" y="594360"/>
            <a:chExt cx="5589630" cy="3333774"/>
          </a:xfrm>
        </p:grpSpPr>
        <p:sp>
          <p:nvSpPr>
            <p:cNvPr id="33" name="任意多边形 32"/>
            <p:cNvSpPr/>
            <p:nvPr/>
          </p:nvSpPr>
          <p:spPr>
            <a:xfrm>
              <a:off x="3671846" y="1403497"/>
              <a:ext cx="3766694" cy="1883347"/>
            </a:xfrm>
            <a:custGeom>
              <a:avLst/>
              <a:gdLst>
                <a:gd name="connsiteX0" fmla="*/ 1883347 w 3766694"/>
                <a:gd name="connsiteY0" fmla="*/ 0 h 1883347"/>
                <a:gd name="connsiteX1" fmla="*/ 3766694 w 3766694"/>
                <a:gd name="connsiteY1" fmla="*/ 1883347 h 1883347"/>
                <a:gd name="connsiteX2" fmla="*/ 2438411 w 3766694"/>
                <a:gd name="connsiteY2" fmla="*/ 1883347 h 1883347"/>
                <a:gd name="connsiteX3" fmla="*/ 1883347 w 3766694"/>
                <a:gd name="connsiteY3" fmla="*/ 1328283 h 1883347"/>
                <a:gd name="connsiteX4" fmla="*/ 1328283 w 3766694"/>
                <a:gd name="connsiteY4" fmla="*/ 1883347 h 1883347"/>
                <a:gd name="connsiteX5" fmla="*/ 0 w 3766694"/>
                <a:gd name="connsiteY5" fmla="*/ 1883347 h 1883347"/>
                <a:gd name="connsiteX6" fmla="*/ 1883347 w 3766694"/>
                <a:gd name="connsiteY6" fmla="*/ 0 h 188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6694" h="1883347">
                  <a:moveTo>
                    <a:pt x="1883347" y="0"/>
                  </a:moveTo>
                  <a:cubicBezTo>
                    <a:pt x="2923491" y="0"/>
                    <a:pt x="3766694" y="843203"/>
                    <a:pt x="3766694" y="1883347"/>
                  </a:cubicBezTo>
                  <a:lnTo>
                    <a:pt x="2438411" y="1883347"/>
                  </a:lnTo>
                  <a:cubicBezTo>
                    <a:pt x="2438411" y="1576794"/>
                    <a:pt x="2189900" y="1328283"/>
                    <a:pt x="1883347" y="1328283"/>
                  </a:cubicBezTo>
                  <a:cubicBezTo>
                    <a:pt x="1576794" y="1328283"/>
                    <a:pt x="1328283" y="1576794"/>
                    <a:pt x="1328283" y="1883347"/>
                  </a:cubicBezTo>
                  <a:lnTo>
                    <a:pt x="0" y="1883347"/>
                  </a:lnTo>
                  <a:cubicBezTo>
                    <a:pt x="0" y="843203"/>
                    <a:pt x="843203" y="0"/>
                    <a:pt x="188334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110726" y="3292519"/>
              <a:ext cx="5214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5557104" y="594363"/>
              <a:ext cx="0" cy="26981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784596" y="3386019"/>
              <a:ext cx="386270" cy="5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10726" y="3388628"/>
              <a:ext cx="592281" cy="5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-X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57104" y="594361"/>
              <a:ext cx="592281" cy="53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84596" y="2691444"/>
              <a:ext cx="767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0deg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62656" y="2691444"/>
              <a:ext cx="148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180deg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72115" y="594360"/>
              <a:ext cx="148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90deg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6320833" y="1954960"/>
              <a:ext cx="167384" cy="17364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3"/>
            </p:cNvCxnSpPr>
            <p:nvPr/>
          </p:nvCxnSpPr>
          <p:spPr>
            <a:xfrm flipH="1">
              <a:off x="5557104" y="2103174"/>
              <a:ext cx="788241" cy="118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966990" y="768004"/>
              <a:ext cx="153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(x, y) or (θ, d)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46874" y="3286844"/>
              <a:ext cx="815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100mm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07326" y="3279576"/>
              <a:ext cx="815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300mm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Felix Wu</dc:creator>
  <cp:lastModifiedBy>Felix Wu</cp:lastModifiedBy>
  <cp:revision>6</cp:revision>
  <dcterms:created xsi:type="dcterms:W3CDTF">2019-07-02T09:04:58Z</dcterms:created>
  <dcterms:modified xsi:type="dcterms:W3CDTF">2019-07-03T01:15:34Z</dcterms:modified>
</cp:coreProperties>
</file>