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dcc68c0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dcc68c0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dcc68c0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dcc68c0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cc68c0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cc68c0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felixz3003/EC_BA380_DA_f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Shawshank Redemption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Word Cloud Dashboard</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Plot</a:t>
            </a:r>
            <a:endParaRPr/>
          </a:p>
        </p:txBody>
      </p:sp>
      <p:sp>
        <p:nvSpPr>
          <p:cNvPr id="61" name="Google Shape;61;p14"/>
          <p:cNvSpPr txBox="1"/>
          <p:nvPr>
            <p:ph idx="1" type="body"/>
          </p:nvPr>
        </p:nvSpPr>
        <p:spPr>
          <a:xfrm>
            <a:off x="3816575" y="1170125"/>
            <a:ext cx="5130900" cy="389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man was convicted of a double murder of his wife and his lover. He pleaded guilty but in reality, he was </a:t>
            </a:r>
            <a:r>
              <a:rPr lang="en"/>
              <a:t>innocent</a:t>
            </a:r>
            <a:r>
              <a:rPr lang="en"/>
              <a:t>. He got a life </a:t>
            </a:r>
            <a:r>
              <a:rPr lang="en"/>
              <a:t>sentence</a:t>
            </a:r>
            <a:r>
              <a:rPr lang="en"/>
              <a:t> and sent to </a:t>
            </a:r>
            <a:r>
              <a:rPr lang="en"/>
              <a:t>prison only to realize that the prison is corrupt. When we had evidence to prove his innocence, the warden shot the person who can get him out of prison. He managed to escape with his friend.</a:t>
            </a:r>
            <a:endParaRPr/>
          </a:p>
        </p:txBody>
      </p:sp>
      <p:pic>
        <p:nvPicPr>
          <p:cNvPr id="62" name="Google Shape;62;p14"/>
          <p:cNvPicPr preferRelativeResize="0"/>
          <p:nvPr/>
        </p:nvPicPr>
        <p:blipFill>
          <a:blip r:embed="rId3">
            <a:alphaModFix/>
          </a:blip>
          <a:stretch>
            <a:fillRect/>
          </a:stretch>
        </p:blipFill>
        <p:spPr>
          <a:xfrm>
            <a:off x="152400" y="1170125"/>
            <a:ext cx="3335575" cy="378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Themes this Movie Teaches us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Hope</a:t>
            </a:r>
            <a:endParaRPr/>
          </a:p>
          <a:p>
            <a:pPr indent="-342900" lvl="0" marL="457200" rtl="0" algn="l">
              <a:spcBef>
                <a:spcPts val="0"/>
              </a:spcBef>
              <a:spcAft>
                <a:spcPts val="0"/>
              </a:spcAft>
              <a:buSzPts val="1800"/>
              <a:buChar char="●"/>
            </a:pPr>
            <a:r>
              <a:rPr lang="en"/>
              <a:t>Faith</a:t>
            </a:r>
            <a:endParaRPr/>
          </a:p>
          <a:p>
            <a:pPr indent="-342900" lvl="0" marL="457200" rtl="0" algn="l">
              <a:spcBef>
                <a:spcPts val="0"/>
              </a:spcBef>
              <a:spcAft>
                <a:spcPts val="0"/>
              </a:spcAft>
              <a:buSzPts val="1800"/>
              <a:buChar char="●"/>
            </a:pPr>
            <a:r>
              <a:rPr lang="en"/>
              <a:t>Patience</a:t>
            </a:r>
            <a:endParaRPr/>
          </a:p>
          <a:p>
            <a:pPr indent="-342900" lvl="0" marL="457200" rtl="0" algn="l">
              <a:spcBef>
                <a:spcPts val="0"/>
              </a:spcBef>
              <a:spcAft>
                <a:spcPts val="0"/>
              </a:spcAft>
              <a:buSzPts val="1800"/>
              <a:buChar char="●"/>
            </a:pPr>
            <a:r>
              <a:rPr lang="en"/>
              <a:t>Virtue</a:t>
            </a:r>
            <a:endParaRPr/>
          </a:p>
          <a:p>
            <a:pPr indent="-342900" lvl="0" marL="457200" rtl="0" algn="l">
              <a:spcBef>
                <a:spcPts val="0"/>
              </a:spcBef>
              <a:spcAft>
                <a:spcPts val="0"/>
              </a:spcAft>
              <a:buSzPts val="1800"/>
              <a:buChar char="●"/>
            </a:pPr>
            <a:r>
              <a:rPr lang="en"/>
              <a:t>Charity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 Cloud Dashboard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https://github.com/felixz3003/EC_BA380_DA_fp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purpose of this word cloud </a:t>
            </a:r>
            <a:r>
              <a:rPr lang="en"/>
              <a:t>dashboard</a:t>
            </a:r>
            <a:r>
              <a:rPr lang="en"/>
              <a:t> is to </a:t>
            </a:r>
            <a:r>
              <a:rPr lang="en"/>
              <a:t>show</a:t>
            </a:r>
            <a:r>
              <a:rPr lang="en"/>
              <a:t> the most notable phrases from this movie. These words and phrases help viewers such myself recognize the great movie this is really 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