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1E79-4D2C-4596-9D4C-97861872ED0D}" type="datetimeFigureOut">
              <a:rPr lang="fr-FR" smtClean="0"/>
              <a:t>13/12/2014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67A3-D406-4F79-96C1-F3571085DB7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fr-FR" dirty="0"/>
          </a:p>
        </p:txBody>
      </p:sp>
      <p:sp>
        <p:nvSpPr>
          <p:cNvPr id="8" name="Can 7"/>
          <p:cNvSpPr/>
          <p:nvPr/>
        </p:nvSpPr>
        <p:spPr>
          <a:xfrm>
            <a:off x="611560" y="2924944"/>
            <a:ext cx="720080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1484784"/>
            <a:ext cx="51125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basic info</a:t>
            </a:r>
          </a:p>
          <a:p>
            <a:pPr>
              <a:buFontTx/>
              <a:buChar char="-"/>
            </a:pPr>
            <a:r>
              <a:rPr lang="en-US" sz="1100" dirty="0" smtClean="0"/>
              <a:t>Quick computation</a:t>
            </a:r>
          </a:p>
          <a:p>
            <a:pPr>
              <a:buFontTx/>
              <a:buChar char="-"/>
            </a:pPr>
            <a:r>
              <a:rPr lang="en-US" sz="1100" dirty="0" smtClean="0"/>
              <a:t>Min/max time, min/max </a:t>
            </a:r>
            <a:r>
              <a:rPr lang="en-US" sz="1100" dirty="0" err="1" smtClean="0"/>
              <a:t>coords</a:t>
            </a:r>
            <a:r>
              <a:rPr lang="fr-FR" sz="1100" dirty="0" smtClean="0"/>
              <a:t>, </a:t>
            </a:r>
            <a:r>
              <a:rPr lang="fr-FR" sz="1100" dirty="0" err="1" smtClean="0"/>
              <a:t>number</a:t>
            </a:r>
            <a:r>
              <a:rPr lang="fr-FR" sz="1100" dirty="0" smtClean="0"/>
              <a:t> of records</a:t>
            </a:r>
          </a:p>
          <a:p>
            <a:pPr>
              <a:buFontTx/>
              <a:buChar char="-"/>
            </a:pPr>
            <a:endParaRPr lang="fr-FR" sz="1100" dirty="0" smtClean="0"/>
          </a:p>
          <a:p>
            <a:r>
              <a:rPr lang="en-US" sz="1100" u="sng" dirty="0" smtClean="0"/>
              <a:t>Relevant functionality</a:t>
            </a:r>
            <a:r>
              <a:rPr lang="en-US" sz="1100" dirty="0" smtClean="0"/>
              <a:t>: </a:t>
            </a:r>
          </a:p>
          <a:p>
            <a:r>
              <a:rPr lang="fr-FR" sz="1100" dirty="0"/>
              <a:t>c</a:t>
            </a:r>
            <a:r>
              <a:rPr lang="fr-FR" sz="1100" dirty="0" smtClean="0"/>
              <a:t>all analyze_data.exe </a:t>
            </a:r>
            <a:r>
              <a:rPr lang="fr-FR" sz="1100" dirty="0"/>
              <a:t>-mode info</a:t>
            </a:r>
          </a:p>
          <a:p>
            <a:r>
              <a:rPr lang="fr-FR" sz="1100" dirty="0"/>
              <a:t>info = </a:t>
            </a:r>
            <a:r>
              <a:rPr lang="fr-FR" sz="1100" dirty="0" err="1"/>
              <a:t>load_datafile_info</a:t>
            </a:r>
            <a:r>
              <a:rPr lang="fr-FR" sz="1100" dirty="0"/>
              <a:t>(</a:t>
            </a:r>
            <a:r>
              <a:rPr lang="fr-FR" sz="1100" dirty="0" err="1"/>
              <a:t>datafile</a:t>
            </a:r>
            <a:r>
              <a:rPr lang="fr-FR" sz="1100" dirty="0"/>
              <a:t>)</a:t>
            </a:r>
          </a:p>
          <a:p>
            <a:r>
              <a:rPr lang="fr-FR" sz="1100" dirty="0"/>
              <a:t>info = </a:t>
            </a:r>
            <a:r>
              <a:rPr lang="fr-FR" sz="1100" dirty="0" err="1"/>
              <a:t>get_info_for_file</a:t>
            </a:r>
            <a:r>
              <a:rPr lang="fr-FR" sz="1100" dirty="0"/>
              <a:t>(</a:t>
            </a:r>
            <a:r>
              <a:rPr lang="fr-FR" sz="1100" dirty="0" err="1"/>
              <a:t>datafile</a:t>
            </a:r>
            <a:r>
              <a:rPr lang="fr-FR" sz="1100" dirty="0" smtClean="0"/>
              <a:t>) // </a:t>
            </a:r>
            <a:r>
              <a:rPr lang="fr-FR" sz="1100" dirty="0" err="1" smtClean="0"/>
              <a:t>both</a:t>
            </a:r>
            <a:r>
              <a:rPr lang="fr-FR" sz="1100" dirty="0" smtClean="0"/>
              <a:t> </a:t>
            </a:r>
            <a:r>
              <a:rPr lang="fr-FR" sz="1100" dirty="0" err="1" smtClean="0"/>
              <a:t>computes</a:t>
            </a:r>
            <a:r>
              <a:rPr lang="fr-FR" sz="1100" dirty="0" smtClean="0"/>
              <a:t> and </a:t>
            </a:r>
            <a:r>
              <a:rPr lang="fr-FR" sz="1100" dirty="0" err="1" smtClean="0"/>
              <a:t>loads</a:t>
            </a:r>
            <a:endParaRPr lang="fr-FR" sz="1100" dirty="0"/>
          </a:p>
          <a:p>
            <a:r>
              <a:rPr lang="fr-FR" sz="1100" dirty="0" err="1"/>
              <a:t>get_databases_info</a:t>
            </a:r>
            <a:r>
              <a:rPr lang="fr-FR" sz="1100" dirty="0"/>
              <a:t>(</a:t>
            </a:r>
            <a:r>
              <a:rPr lang="fr-FR" sz="1100" dirty="0" err="1"/>
              <a:t>database_files</a:t>
            </a:r>
            <a:r>
              <a:rPr lang="fr-FR" sz="1100" dirty="0" smtClean="0"/>
              <a:t>) // </a:t>
            </a:r>
            <a:r>
              <a:rPr lang="fr-FR" sz="1100" dirty="0" err="1" smtClean="0"/>
              <a:t>computes</a:t>
            </a:r>
            <a:r>
              <a:rPr lang="fr-FR" sz="1100" dirty="0" smtClean="0"/>
              <a:t> .mat for multiple files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8" idx="4"/>
            <a:endCxn id="9" idx="1"/>
          </p:cNvCxnSpPr>
          <p:nvPr/>
        </p:nvCxnSpPr>
        <p:spPr>
          <a:xfrm flipV="1">
            <a:off x="1331640" y="2420888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3808" y="3717032"/>
            <a:ext cx="51125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database records</a:t>
            </a:r>
          </a:p>
          <a:p>
            <a:r>
              <a:rPr lang="fr-FR" sz="1100" dirty="0" err="1"/>
              <a:t>produce_global_database</a:t>
            </a:r>
            <a:r>
              <a:rPr lang="fr-FR" sz="1100" dirty="0"/>
              <a:t>(</a:t>
            </a:r>
            <a:r>
              <a:rPr lang="fr-FR" sz="1100" dirty="0" err="1"/>
              <a:t>database_files</a:t>
            </a:r>
            <a:r>
              <a:rPr lang="fr-FR" sz="1100" dirty="0"/>
              <a:t>, </a:t>
            </a:r>
            <a:r>
              <a:rPr lang="fr-FR" sz="1100" dirty="0" err="1"/>
              <a:t>data_dir</a:t>
            </a:r>
            <a:r>
              <a:rPr lang="fr-FR" sz="1100" dirty="0"/>
              <a:t>, </a:t>
            </a:r>
            <a:r>
              <a:rPr lang="fr-FR" sz="1100" dirty="0" err="1"/>
              <a:t>split_interval_seconds</a:t>
            </a:r>
            <a:r>
              <a:rPr lang="fr-FR" sz="1100" dirty="0"/>
              <a:t>)</a:t>
            </a:r>
          </a:p>
          <a:p>
            <a:endParaRPr lang="fr-FR" dirty="0"/>
          </a:p>
        </p:txBody>
      </p:sp>
      <p:cxnSp>
        <p:nvCxnSpPr>
          <p:cNvPr id="16" name="Straight Arrow Connector 15"/>
          <p:cNvCxnSpPr>
            <a:stCxn id="8" idx="4"/>
            <a:endCxn id="13" idx="1"/>
          </p:cNvCxnSpPr>
          <p:nvPr/>
        </p:nvCxnSpPr>
        <p:spPr>
          <a:xfrm>
            <a:off x="1331640" y="3573016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C++ </a:t>
            </a:r>
            <a:r>
              <a:rPr lang="en-US" dirty="0" err="1" smtClean="0"/>
              <a:t>dll</a:t>
            </a:r>
            <a:r>
              <a:rPr lang="en-US" dirty="0" smtClean="0"/>
              <a:t> split by locations as well</a:t>
            </a:r>
          </a:p>
          <a:p>
            <a:r>
              <a:rPr lang="en-US" dirty="0" smtClean="0"/>
              <a:t>Add a function giving a split index </a:t>
            </a:r>
            <a:r>
              <a:rPr lang="en-US" dirty="0" smtClean="0">
                <a:sym typeface="Wingdings" pitchFamily="2" charset="2"/>
              </a:rPr>
              <a:t>&lt;-&gt; grid info</a:t>
            </a:r>
          </a:p>
          <a:p>
            <a:r>
              <a:rPr lang="en-US" dirty="0" smtClean="0">
                <a:sym typeface="Wingdings" pitchFamily="2" charset="2"/>
              </a:rPr>
              <a:t>Process </a:t>
            </a:r>
            <a:r>
              <a:rPr lang="en-US" smtClean="0">
                <a:sym typeface="Wingdings" pitchFamily="2" charset="2"/>
              </a:rPr>
              <a:t>a .txt</a:t>
            </a:r>
            <a:r>
              <a:rPr lang="en-US" dirty="0" smtClean="0">
                <a:sym typeface="Wingdings" pitchFamily="2" charset="2"/>
              </a:rPr>
              <a:t>/.mat file with </a:t>
            </a:r>
            <a:r>
              <a:rPr lang="en-US" smtClean="0">
                <a:sym typeface="Wingdings" pitchFamily="2" charset="2"/>
              </a:rPr>
              <a:t>the grid info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Structure</vt:lpstr>
      <vt:lpstr>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Yuri</dc:creator>
  <cp:lastModifiedBy>Yuri</cp:lastModifiedBy>
  <cp:revision>5</cp:revision>
  <dcterms:created xsi:type="dcterms:W3CDTF">2014-12-13T09:55:12Z</dcterms:created>
  <dcterms:modified xsi:type="dcterms:W3CDTF">2014-12-13T10:12:47Z</dcterms:modified>
</cp:coreProperties>
</file>