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2b130d5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2b130d5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2b130d5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2b130d5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2b130d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2b130d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2b130d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2b130d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92b130d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92b130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92b130d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92b130d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92b130d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92b130d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92b130d5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92b130d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2b130d5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2b130d5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92b130d5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92b130d5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Canny edge Detector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Miranda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Canny Edge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50" y="1443150"/>
            <a:ext cx="2712900" cy="27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50" y="1443150"/>
            <a:ext cx="2330450" cy="34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50450" y="1479275"/>
            <a:ext cx="88431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Obrigado!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Filtros em PDI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Filtrar em PDI, é pegar uma imagem, processar ela de alguma forma, e retornar ela processada.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Input: Imagem → Output: Imagem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825" y="2921675"/>
            <a:ext cx="2020325" cy="18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048200" y="3734388"/>
            <a:ext cx="7476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881" y="2957206"/>
            <a:ext cx="1937700" cy="1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bordas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detectar uma borda, procuramos por uma região da imagem onde há uma grande distinção de valores, de forma abrupta em suas intensidades (ou cores).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250" y="2338625"/>
            <a:ext cx="2158224" cy="20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0" y="2338625"/>
            <a:ext cx="3141514" cy="22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3271125" y="3063900"/>
            <a:ext cx="20796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402525" y="254585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86800" y="31804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94450" y="394155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bordas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detectar as bordas, fazemos uso de filtros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50" y="1709575"/>
            <a:ext cx="2557550" cy="29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250" y="1843088"/>
            <a:ext cx="31242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bordas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operador Sobel fazemos a seguintes etapas: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Imagem original em escala de cinza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Aplicamos um </a:t>
            </a:r>
            <a:r>
              <a:rPr lang="pt-BR"/>
              <a:t>filtro</a:t>
            </a:r>
            <a:r>
              <a:rPr lang="pt-BR"/>
              <a:t> </a:t>
            </a:r>
            <a:r>
              <a:rPr lang="pt-BR"/>
              <a:t>gaussiano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Aplicamos os operadores de sobel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Calculamos a intensidade resultante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bordas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Tendo os operadores Sobel em X e em Y, obtemos duas imagens: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636538"/>
            <a:ext cx="31242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375" y="2188872"/>
            <a:ext cx="4291875" cy="22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bordas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as duas imagens, calculamos a  intensidade resultante de X e Y, aplicamos a normalização e obtemos a imagem final.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876" y="1803126"/>
            <a:ext cx="3059101" cy="30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98" y="2571748"/>
            <a:ext cx="3893000" cy="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622" y="3839750"/>
            <a:ext cx="1871020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Canny Edge Detector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Canny Edge detector, é basicamente, um Operador </a:t>
            </a:r>
            <a:r>
              <a:rPr lang="pt-BR"/>
              <a:t>Sobel</a:t>
            </a:r>
            <a:r>
              <a:rPr lang="pt-BR"/>
              <a:t> melhorado com novas etapas.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Output do Sobel → </a:t>
            </a:r>
            <a:r>
              <a:rPr lang="pt-BR"/>
              <a:t>Input Canny Edge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Canny Edge faz o uso da intensidade resultante do sobel, assim como a orientação da borda que podemos obter com: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125" y="3315950"/>
            <a:ext cx="1885050" cy="7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Canny Edge Detector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96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Canny Edge realiza uma busca local, em qual das bordas possui maior intensidade.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a orientação obtida do Sobel, o Canny </a:t>
            </a:r>
            <a:r>
              <a:rPr lang="pt-BR"/>
              <a:t>refina</a:t>
            </a:r>
            <a:r>
              <a:rPr lang="pt-BR"/>
              <a:t> as bordas.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Fazendo o uso de Limiares (Thresholds) o Canny filtra as bordas interessantes, e todas as bordas que forem aceitas pelo limiar, ou estiverem conectadas a bordas que foram aceitas, passarão para a imagem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50150"/>
            <a:ext cx="4295650" cy="2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