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India,28089649</c:v>
                </c:pt>
                <c:pt idx="1">
                  <c:v>Brazil,15400169</c:v>
                </c:pt>
                <c:pt idx="2">
                  <c:v>US,6303715</c:v>
                </c:pt>
                <c:pt idx="3">
                  <c:v>Turkey,5202251</c:v>
                </c:pt>
                <c:pt idx="4">
                  <c:v>Russia,4745756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F-413C-AA5D-7023B9BF46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Feuil1!$A$2:$A$51</cx:f>
        <cx:lvl ptCount="50">
          <cx:pt idx="0">US</cx:pt>
          <cx:pt idx="1">India</cx:pt>
          <cx:pt idx="2">Brazil</cx:pt>
          <cx:pt idx="3">France</cx:pt>
          <cx:pt idx="4">Turkey</cx:pt>
          <cx:pt idx="5">Russia</cx:pt>
          <cx:pt idx="6">United Kingdom</cx:pt>
          <cx:pt idx="7">Italy</cx:pt>
          <cx:pt idx="8">Argentina</cx:pt>
          <cx:pt idx="9">Spain</cx:pt>
          <cx:pt idx="10">Colombia</cx:pt>
          <cx:pt idx="11">Germany</cx:pt>
          <cx:pt idx="12">Iran</cx:pt>
          <cx:pt idx="13">Poland</cx:pt>
          <cx:pt idx="14">Mexico</cx:pt>
          <cx:pt idx="15">Ukraine</cx:pt>
          <cx:pt idx="16">Peru</cx:pt>
          <cx:pt idx="17">Indonesia</cx:pt>
          <cx:pt idx="18">South Africa</cx:pt>
          <cx:pt idx="19">Netherlands</cx:pt>
          <cx:pt idx="20">Chile</cx:pt>
          <cx:pt idx="21">Philippines</cx:pt>
          <cx:pt idx="22">Iraq</cx:pt>
          <cx:pt idx="23">Sweden</cx:pt>
          <cx:pt idx="24">Romania</cx:pt>
          <cx:pt idx="25">Belgium</cx:pt>
          <cx:pt idx="26">Portugal</cx:pt>
          <cx:pt idx="27">Israel</cx:pt>
          <cx:pt idx="28">Bangladesh</cx:pt>
          <cx:pt idx="29">Hungary</cx:pt>
          <cx:pt idx="30">Japan</cx:pt>
          <cx:pt idx="31">Jordan</cx:pt>
          <cx:pt idx="32">Serbia</cx:pt>
          <cx:pt idx="33">Switzerland</cx:pt>
          <cx:pt idx="34">Canada</cx:pt>
          <cx:pt idx="35">Malaysia</cx:pt>
          <cx:pt idx="36">Austria</cx:pt>
          <cx:pt idx="37">Nepal</cx:pt>
          <cx:pt idx="38">United Arab Emirates</cx:pt>
          <cx:pt idx="39">Lebanon</cx:pt>
          <cx:pt idx="40">Morocco</cx:pt>
          <cx:pt idx="41">Saudi Arabia</cx:pt>
          <cx:pt idx="42">Kazakhstan</cx:pt>
          <cx:pt idx="43">Bulgaria</cx:pt>
          <cx:pt idx="44">Greece</cx:pt>
          <cx:pt idx="45">Bolivia</cx:pt>
          <cx:pt idx="46">Belarus</cx:pt>
          <cx:pt idx="47">Paraguay</cx:pt>
          <cx:pt idx="48">Slovakia</cx:pt>
          <cx:pt idx="49">Panama</cx:pt>
        </cx:lvl>
      </cx:strDim>
      <cx:numDim type="val">
        <cx:f>Feuil1!$B$2:$B$51</cx:f>
        <cx:lvl ptCount="50" formatCode="Standard">
          <cx:pt idx="0">33461982</cx:pt>
          <cx:pt idx="1">29460523</cx:pt>
          <cx:pt idx="2">17412766</cx:pt>
          <cx:pt idx="3">6106009</cx:pt>
          <cx:pt idx="4">5330447</cx:pt>
          <cx:pt idx="5">5148499</cx:pt>
          <cx:pt idx="6">4582386</cx:pt>
          <cx:pt idx="7">4245020</cx:pt>
          <cx:pt idx="8">4124190</cx:pt>
          <cx:pt idx="9">3818353</cx:pt>
          <cx:pt idx="10">3753224</cx:pt>
          <cx:pt idx="11">3723295</cx:pt>
          <cx:pt idx="12">3028717</cx:pt>
          <cx:pt idx="13">2877469</cx:pt>
          <cx:pt idx="14">2454176</cx:pt>
          <cx:pt idx="15">2283746</cx:pt>
          <cx:pt idx="16">2003625</cx:pt>
          <cx:pt idx="17">1911358</cx:pt>
          <cx:pt idx="18">1747082</cx:pt>
          <cx:pt idx="19">1675266</cx:pt>
          <cx:pt idx="20">1476473</cx:pt>
          <cx:pt idx="21">1315639</cx:pt>
          <cx:pt idx="22">1254643</cx:pt>
          <cx:pt idx="23">1083456</cx:pt>
          <cx:pt idx="24">1079726</cx:pt>
          <cx:pt idx="25">1076338</cx:pt>
          <cx:pt idx="26">857608</cx:pt>
          <cx:pt idx="27">839747</cx:pt>
          <cx:pt idx="28">826922</cx:pt>
          <cx:pt idx="29">806790</cx:pt>
          <cx:pt idx="30">775624</cx:pt>
          <cx:pt idx="31">739957</cx:pt>
          <cx:pt idx="32">714891</cx:pt>
          <cx:pt idx="33">700051</cx:pt>
          <cx:pt idx="34">695869</cx:pt>
          <cx:pt idx="35">657508</cx:pt>
          <cx:pt idx="36">648620</cx:pt>
          <cx:pt idx="37">608473</cx:pt>
          <cx:pt idx="38">597986</cx:pt>
          <cx:pt idx="39">542375</cx:pt>
          <cx:pt idx="40">523890</cx:pt>
          <cx:pt idx="41">465797</cx:pt>
          <cx:pt idx="42">457474</cx:pt>
          <cx:pt idx="43">420336</cx:pt>
          <cx:pt idx="44">414933</cx:pt>
          <cx:pt idx="45">406954</cx:pt>
          <cx:pt idx="46">405663</cx:pt>
          <cx:pt idx="47">391436</cx:pt>
          <cx:pt idx="48">391026</cx:pt>
          <cx:pt idx="49">387842</cx:pt>
        </cx:lvl>
      </cx:numDim>
    </cx:data>
  </cx:chartData>
  <cx:chart>
    <cx:title pos="t" align="ctr" overlay="0"/>
    <cx:plotArea>
      <cx:plotAreaRegion>
        <cx:series layoutId="clusteredColumn" uniqueId="{738CB83C-2068-44AB-A39F-00886C06046C}" formatIdx="0">
          <cx:tx>
            <cx:txData>
              <cx:f>Feuil1!$B$1</cx:f>
              <cx:v>Sum_of_Confirmed</cx:v>
            </cx:txData>
          </cx:tx>
          <cx:dataId val="0"/>
          <cx:layoutPr>
            <cx:aggregation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EE4C8-9A54-A62E-353E-2899C81F0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252D0-2DFC-A2F5-3A22-2B553E43C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4EEB6-E8F2-47D6-D3C8-59F7CA9B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03745-6160-9247-69E5-B2A9756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23DC1-E270-DBE7-DFC6-F9C382BA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CF5ED-D533-F2F1-7E32-689C375F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38DAEC-3969-FF67-4C12-02037ED6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3059C-1030-760A-8323-A57CE8CF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CCE91-02EA-289B-FA64-B004951D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4A101-A56C-5370-4062-757BE03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CF341D-10C1-4825-B3BE-EEB648CE5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52E79D-74D1-852B-4A9F-A55A960A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E9497-9D3F-B606-025C-855E7610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3A77E-0799-D380-6009-32C3ECF3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1E4DB-1A5F-73A8-4F72-76F81619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94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9C7FE-7F26-F884-31D8-ED638F78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605A-2393-0FF8-D986-9A05940F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4A8BC-630A-A48F-BA52-D6749714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D1C5C-5AAE-0EB6-B9E2-80D36BB1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77DA6-44B6-C5E4-889F-767F963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22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C2FBF-E451-4642-DDFB-402C9249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176EE-D1E4-2232-0DD9-BB2F7639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9DF73-F485-426D-8787-7824FEEA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8DF75-B616-524C-C56B-C0CB7CD0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C3C91-F2DB-10F4-1CBB-1FC156AE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9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0B162-432B-8576-D5D4-CDF543B0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9F564-F261-BB99-EC47-D46F85ABE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C6DDCD-1818-D390-9A66-F8CD039E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3F441-0F9A-741B-53E0-0405FC2B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3F6A2-7E1A-21CB-67B9-F38DDA5D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FDEE6-6352-5CB9-6803-1ECD1E5D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7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B6D33-13CD-AF93-255E-31B6F19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AF17BF-F3F9-8247-8659-00E06B10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0B254-5101-E67E-13DC-F5076114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EB42D2-7DB2-A04A-4595-84947886A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23DF6-A224-003A-C8CD-3E2B39334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14A953-237F-EBF6-7A73-E2E420E8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2EA5F6-4040-A45B-37B3-D41BCE51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48707F-9D07-1AF7-0777-B8C3766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95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EDE6E-6270-6282-32C5-CA45952F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59DB61-B96C-5131-BBC3-A9C60EF5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4ED7ED-471E-D6E6-7C6B-BFA340C7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5EC969-057A-E2A5-0ABA-0633A88E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F301E0-D59B-7018-2425-A6AC4710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CC7093-B781-3873-A75A-C14FABAA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56BA25-A5FA-D729-4299-9AE16F33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6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F25C5-8F9E-D410-7DC7-6031C60B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F346E7-4C8F-9A74-0727-514455E3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A79E8F-9AE5-9EDD-A333-75368B57A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E876FE-A98E-D979-EE6F-D2B99795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0C182A-D686-9BBE-0530-6EC8561B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F1D4D-BBAC-08C8-8FBF-042104BB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2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16659-5ACD-4ED0-B589-8BBEF93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00BA08-3C35-7AB9-549E-5BEADE86E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62D9BE-3007-EE50-F88C-AD334AA5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CA15B-5451-3FDD-230B-E069257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B760E6-6D13-E99D-F686-819D49C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E0905-BFA0-8996-CC83-FBAEB9D4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5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8D19A3-341E-70FB-E596-B985AB0F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C037E-7563-8DCB-0079-D4D3CDAD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79191B-4ED7-E9FD-15DB-26D8D8DFD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3722-691D-4291-A8D1-3F33DCA3EBC7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6F9DB-E7EC-22B5-3FF7-13C6F64ED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C6D98-F757-B7CF-F2CE-E08C5896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5FF8-4364-4C6F-BA39-9A83F7630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71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F63B3-C731-B2DB-C807-E0F9006F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74" y="191387"/>
            <a:ext cx="9859926" cy="1408814"/>
          </a:xfrm>
        </p:spPr>
        <p:txBody>
          <a:bodyPr/>
          <a:lstStyle/>
          <a:p>
            <a:r>
              <a:rPr lang="fr-FR" dirty="0" err="1"/>
              <a:t>Corona_Virus_Report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0E81E-E644-9332-19C5-34598A88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80" y="1562984"/>
            <a:ext cx="5295015" cy="529501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8A9005B-617C-9BB0-2B8A-747D40BCA7E1}"/>
              </a:ext>
            </a:extLst>
          </p:cNvPr>
          <p:cNvSpPr/>
          <p:nvPr/>
        </p:nvSpPr>
        <p:spPr>
          <a:xfrm>
            <a:off x="8612372" y="5890437"/>
            <a:ext cx="3274828" cy="77617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Done</a:t>
            </a:r>
            <a:r>
              <a:rPr lang="fr-FR" dirty="0"/>
              <a:t> by Fella </a:t>
            </a:r>
            <a:r>
              <a:rPr lang="fr-FR" dirty="0" err="1"/>
              <a:t>Laribi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12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13EF782-1BF6-43E9-B942-9F9407318F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3172057"/>
              </p:ext>
            </p:extLst>
          </p:nvPr>
        </p:nvGraphicFramePr>
        <p:xfrm>
          <a:off x="1868556" y="2720010"/>
          <a:ext cx="3273287" cy="1749287"/>
        </p:xfrm>
        <a:graphic>
          <a:graphicData uri="http://schemas.openxmlformats.org/drawingml/2006/table">
            <a:tbl>
              <a:tblPr/>
              <a:tblGrid>
                <a:gridCol w="3273287">
                  <a:extLst>
                    <a:ext uri="{9D8B030D-6E8A-4147-A177-3AD203B41FA5}">
                      <a16:colId xmlns:a16="http://schemas.microsoft.com/office/drawing/2014/main" val="3913663405"/>
                    </a:ext>
                  </a:extLst>
                </a:gridCol>
              </a:tblGrid>
              <a:tr h="1019451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b="0" i="0" u="none" strike="noStrike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Total_Data_Months</a:t>
                      </a:r>
                      <a:endParaRPr lang="fr-FR" sz="28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281256"/>
                  </a:ext>
                </a:extLst>
              </a:tr>
              <a:tr h="7298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381941"/>
                  </a:ext>
                </a:extLst>
              </a:tr>
            </a:tbl>
          </a:graphicData>
        </a:graphic>
      </p:graphicFrame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4DE244D-483C-8E80-9097-F0218C730B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7063030"/>
              </p:ext>
            </p:extLst>
          </p:nvPr>
        </p:nvGraphicFramePr>
        <p:xfrm>
          <a:off x="6172200" y="2769704"/>
          <a:ext cx="5181600" cy="181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9959206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066152347"/>
                    </a:ext>
                  </a:extLst>
                </a:gridCol>
              </a:tblGrid>
              <a:tr h="536715">
                <a:tc>
                  <a:txBody>
                    <a:bodyPr/>
                    <a:lstStyle/>
                    <a:p>
                      <a:r>
                        <a:rPr lang="fr-FR" sz="2800" dirty="0" err="1"/>
                        <a:t>Start_Date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/>
                        <a:t>End_Date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2994"/>
                  </a:ext>
                </a:extLst>
              </a:tr>
              <a:tr h="12788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22-01-2022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13-06-2021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086816"/>
                  </a:ext>
                </a:extLst>
              </a:tr>
            </a:tbl>
          </a:graphicData>
        </a:graphic>
      </p:graphicFrame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55F2A77-7A4A-1A39-C24C-EB1F418E7F1F}"/>
              </a:ext>
            </a:extLst>
          </p:cNvPr>
          <p:cNvSpPr/>
          <p:nvPr/>
        </p:nvSpPr>
        <p:spPr>
          <a:xfrm>
            <a:off x="1470991" y="2720010"/>
            <a:ext cx="3670852" cy="198120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94699F7-0855-C8D9-64C6-82E3EBC4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4CEE2D88-64C5-BE93-C315-C6B258B55BF6}"/>
              </a:ext>
            </a:extLst>
          </p:cNvPr>
          <p:cNvSpPr/>
          <p:nvPr/>
        </p:nvSpPr>
        <p:spPr>
          <a:xfrm>
            <a:off x="2968488" y="365125"/>
            <a:ext cx="5181600" cy="174928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err="1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fr-FR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0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975730A1-2303-ED66-BEAE-942508803943}"/>
              </a:ext>
            </a:extLst>
          </p:cNvPr>
          <p:cNvSpPr/>
          <p:nvPr/>
        </p:nvSpPr>
        <p:spPr>
          <a:xfrm>
            <a:off x="2902225" y="728868"/>
            <a:ext cx="5473147" cy="1311965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Data_Analysis</a:t>
            </a:r>
            <a:endParaRPr lang="fr-F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2E6AB5-62CA-97CC-AC56-59C25F3F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2373242"/>
            <a:ext cx="6679095" cy="41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6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7E029-3532-103A-1792-0E773A7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ToTal_Cases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684136EA-1E7A-D7BC-308A-B97CF22BEC9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1929135"/>
              </p:ext>
            </p:extLst>
          </p:nvPr>
        </p:nvGraphicFramePr>
        <p:xfrm>
          <a:off x="1987826" y="2145975"/>
          <a:ext cx="7566996" cy="3883770"/>
        </p:xfrm>
        <a:graphic>
          <a:graphicData uri="http://schemas.openxmlformats.org/drawingml/2006/table">
            <a:tbl>
              <a:tblPr/>
              <a:tblGrid>
                <a:gridCol w="1261166">
                  <a:extLst>
                    <a:ext uri="{9D8B030D-6E8A-4147-A177-3AD203B41FA5}">
                      <a16:colId xmlns:a16="http://schemas.microsoft.com/office/drawing/2014/main" val="859529641"/>
                    </a:ext>
                  </a:extLst>
                </a:gridCol>
                <a:gridCol w="1261166">
                  <a:extLst>
                    <a:ext uri="{9D8B030D-6E8A-4147-A177-3AD203B41FA5}">
                      <a16:colId xmlns:a16="http://schemas.microsoft.com/office/drawing/2014/main" val="1471640549"/>
                    </a:ext>
                  </a:extLst>
                </a:gridCol>
                <a:gridCol w="1261166">
                  <a:extLst>
                    <a:ext uri="{9D8B030D-6E8A-4147-A177-3AD203B41FA5}">
                      <a16:colId xmlns:a16="http://schemas.microsoft.com/office/drawing/2014/main" val="176984885"/>
                    </a:ext>
                  </a:extLst>
                </a:gridCol>
                <a:gridCol w="1261166">
                  <a:extLst>
                    <a:ext uri="{9D8B030D-6E8A-4147-A177-3AD203B41FA5}">
                      <a16:colId xmlns:a16="http://schemas.microsoft.com/office/drawing/2014/main" val="187817722"/>
                    </a:ext>
                  </a:extLst>
                </a:gridCol>
                <a:gridCol w="1261166">
                  <a:extLst>
                    <a:ext uri="{9D8B030D-6E8A-4147-A177-3AD203B41FA5}">
                      <a16:colId xmlns:a16="http://schemas.microsoft.com/office/drawing/2014/main" val="998742585"/>
                    </a:ext>
                  </a:extLst>
                </a:gridCol>
                <a:gridCol w="1261166">
                  <a:extLst>
                    <a:ext uri="{9D8B030D-6E8A-4147-A177-3AD203B41FA5}">
                      <a16:colId xmlns:a16="http://schemas.microsoft.com/office/drawing/2014/main" val="2399224944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Total_Confirmed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Total_Deaths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Total_Recovered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7924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712221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0571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15022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80080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2744333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61382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3969634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2535417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38091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6838092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4693120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6519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6202833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392955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8244794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6647749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218325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11515841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6782150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0250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16595938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9172292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3887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19336799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11924903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64938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18672205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9164347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78112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10492664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6719785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87221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13924790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7888013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279223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21711021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14205507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844434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19121083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19131842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47251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5022282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5544438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410883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C41CC31A-A6EE-3E8A-4F7A-78893D12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365125"/>
            <a:ext cx="1663148" cy="16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5ED0F-AEBB-F284-83B4-0131C11F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Confirmed_Cases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528EEF-360B-8000-7489-0738A48F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47" y="365125"/>
            <a:ext cx="1664352" cy="1664352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7" name="Espace réservé du contenu 16">
                <a:extLst>
                  <a:ext uri="{FF2B5EF4-FFF2-40B4-BE49-F238E27FC236}">
                    <a16:creationId xmlns:a16="http://schemas.microsoft.com/office/drawing/2014/main" id="{0089F4C4-9C81-EB4B-B9DE-27C1CACE08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585892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7" name="Espace réservé du contenu 16">
                <a:extLst>
                  <a:ext uri="{FF2B5EF4-FFF2-40B4-BE49-F238E27FC236}">
                    <a16:creationId xmlns:a16="http://schemas.microsoft.com/office/drawing/2014/main" id="{0089F4C4-9C81-EB4B-B9DE-27C1CACE08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AFFD8-134A-C772-C14B-83C195B5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Variance and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Stdev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24B160-957A-DA6C-1590-A2CB0459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6" y="195730"/>
            <a:ext cx="1664352" cy="1664352"/>
          </a:xfrm>
          <a:prstGeom prst="rect">
            <a:avLst/>
          </a:prstGeom>
        </p:spPr>
      </p:pic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7FBC7D56-48C0-F671-413F-EF038627ED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1411700"/>
              </p:ext>
            </p:extLst>
          </p:nvPr>
        </p:nvGraphicFramePr>
        <p:xfrm>
          <a:off x="1978702" y="2030571"/>
          <a:ext cx="9222696" cy="3773805"/>
        </p:xfrm>
        <a:graphic>
          <a:graphicData uri="http://schemas.openxmlformats.org/drawingml/2006/table">
            <a:tbl>
              <a:tblPr/>
              <a:tblGrid>
                <a:gridCol w="1152837">
                  <a:extLst>
                    <a:ext uri="{9D8B030D-6E8A-4147-A177-3AD203B41FA5}">
                      <a16:colId xmlns:a16="http://schemas.microsoft.com/office/drawing/2014/main" val="3934265915"/>
                    </a:ext>
                  </a:extLst>
                </a:gridCol>
                <a:gridCol w="1152837">
                  <a:extLst>
                    <a:ext uri="{9D8B030D-6E8A-4147-A177-3AD203B41FA5}">
                      <a16:colId xmlns:a16="http://schemas.microsoft.com/office/drawing/2014/main" val="4175931621"/>
                    </a:ext>
                  </a:extLst>
                </a:gridCol>
                <a:gridCol w="1152837">
                  <a:extLst>
                    <a:ext uri="{9D8B030D-6E8A-4147-A177-3AD203B41FA5}">
                      <a16:colId xmlns:a16="http://schemas.microsoft.com/office/drawing/2014/main" val="4210399543"/>
                    </a:ext>
                  </a:extLst>
                </a:gridCol>
                <a:gridCol w="1152837">
                  <a:extLst>
                    <a:ext uri="{9D8B030D-6E8A-4147-A177-3AD203B41FA5}">
                      <a16:colId xmlns:a16="http://schemas.microsoft.com/office/drawing/2014/main" val="876812053"/>
                    </a:ext>
                  </a:extLst>
                </a:gridCol>
                <a:gridCol w="1152837">
                  <a:extLst>
                    <a:ext uri="{9D8B030D-6E8A-4147-A177-3AD203B41FA5}">
                      <a16:colId xmlns:a16="http://schemas.microsoft.com/office/drawing/2014/main" val="575183324"/>
                    </a:ext>
                  </a:extLst>
                </a:gridCol>
                <a:gridCol w="1152837">
                  <a:extLst>
                    <a:ext uri="{9D8B030D-6E8A-4147-A177-3AD203B41FA5}">
                      <a16:colId xmlns:a16="http://schemas.microsoft.com/office/drawing/2014/main" val="2672942885"/>
                    </a:ext>
                  </a:extLst>
                </a:gridCol>
                <a:gridCol w="1152837">
                  <a:extLst>
                    <a:ext uri="{9D8B030D-6E8A-4147-A177-3AD203B41FA5}">
                      <a16:colId xmlns:a16="http://schemas.microsoft.com/office/drawing/2014/main" val="2296227637"/>
                    </a:ext>
                  </a:extLst>
                </a:gridCol>
                <a:gridCol w="1152837">
                  <a:extLst>
                    <a:ext uri="{9D8B030D-6E8A-4147-A177-3AD203B41FA5}">
                      <a16:colId xmlns:a16="http://schemas.microsoft.com/office/drawing/2014/main" val="9422929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Total_Confirmed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Total_Deaths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Average_Confirmed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Variance_Confirmed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Stdev_Confirmed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32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4832,91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368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78489,45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280,16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84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161,13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701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7012063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2648,03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003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2744333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574,85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6063580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2462,43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700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3969634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859,23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13779212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3712,04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77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6838092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46914023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6849,38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121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1611,84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54408583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7376,22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536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8244794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1784,59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69314699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8325,54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71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11515841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2412,2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68988159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8305,91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08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16595938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3592,19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13993,42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88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19336799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4050,44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21444,94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14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18672205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3911,23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17784,96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90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10492664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2433,36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79587921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8921,21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06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13924790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2916,8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83725265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9150,15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0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21711021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4699,36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22383,32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47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19121083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4005,25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6,29E+08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25072,85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319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5022282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2508,63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1,11E+08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10532,46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55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0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C00A2-9DF3-A85B-441B-23680660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Top 5 </a:t>
            </a:r>
            <a:r>
              <a:rPr lang="fr-FR" dirty="0" err="1"/>
              <a:t>Recoveries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9B73E58-1725-6E9C-2073-C96454AE3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6007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1065AEC9-49B6-A5CC-874D-F0DAE9A9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26" y="195730"/>
            <a:ext cx="166435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3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300</Words>
  <Application>Microsoft Office PowerPoint</Application>
  <PresentationFormat>Grand écran</PresentationFormat>
  <Paragraphs>243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Corona_Virus_Report</vt:lpstr>
      <vt:lpstr>Présentation PowerPoint</vt:lpstr>
      <vt:lpstr>Présentation PowerPoint</vt:lpstr>
      <vt:lpstr>ToTal_Cases</vt:lpstr>
      <vt:lpstr>Confirmed_Cases</vt:lpstr>
      <vt:lpstr>Averages, Variance and Stdev</vt:lpstr>
      <vt:lpstr>Top 5 Recoveries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Corona_Virus_Analysis</dc:title>
  <dc:creator>client</dc:creator>
  <cp:lastModifiedBy>client</cp:lastModifiedBy>
  <cp:revision>5</cp:revision>
  <dcterms:created xsi:type="dcterms:W3CDTF">2024-03-05T08:20:08Z</dcterms:created>
  <dcterms:modified xsi:type="dcterms:W3CDTF">2024-03-06T12:18:15Z</dcterms:modified>
</cp:coreProperties>
</file>