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72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B6130-3514-2149-8391-35A9A02F5072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6DC40-BD35-1B42-890D-039D6BFDE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79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6DC40-BD35-1B42-890D-039D6BFDEF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56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3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5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4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8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3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3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3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1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9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BA1BB-AB23-E847-B28F-2D2605775E3E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3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934" y="246580"/>
            <a:ext cx="78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8499" y="2456021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/>
          </a:p>
        </p:txBody>
      </p:sp>
      <p:sp>
        <p:nvSpPr>
          <p:cNvPr id="14" name="Shape 81"/>
          <p:cNvSpPr txBox="1"/>
          <p:nvPr/>
        </p:nvSpPr>
        <p:spPr>
          <a:xfrm>
            <a:off x="226086" y="1729897"/>
            <a:ext cx="7481039" cy="524890"/>
          </a:xfrm>
          <a:prstGeom prst="rect">
            <a:avLst/>
          </a:prstGeom>
          <a:solidFill>
            <a:srgbClr val="CCFFCC"/>
          </a:solidFill>
          <a:ln w="381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buSzPct val="25000"/>
              <a:buNone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40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499" y="2414275"/>
            <a:ext cx="112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8499" y="3449424"/>
            <a:ext cx="1085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8499" y="2783607"/>
            <a:ext cx="46185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Sikuli</a:t>
            </a:r>
            <a:r>
              <a:rPr lang="en-US" smtClean="0"/>
              <a:t> Slides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8499" y="3818756"/>
            <a:ext cx="46185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0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9</Words>
  <Application>Microsoft Macintosh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27</cp:revision>
  <dcterms:created xsi:type="dcterms:W3CDTF">2013-08-25T04:28:36Z</dcterms:created>
  <dcterms:modified xsi:type="dcterms:W3CDTF">2013-10-27T04:38:12Z</dcterms:modified>
</cp:coreProperties>
</file>