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-2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-418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B6130-3514-2149-8391-35A9A02F5072}" type="datetimeFigureOut">
              <a:rPr lang="en-US" smtClean="0"/>
              <a:t>8/25/13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6DC40-BD35-1B42-890D-039D6BFDE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7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66DC40-BD35-1B42-890D-039D6BFDE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5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3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5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4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8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3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3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1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9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BA1BB-AB23-E847-B28F-2D2605775E3E}" type="datetimeFigureOut">
              <a:rPr lang="en-US" smtClean="0"/>
              <a:t>8/25/13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8494-43CA-CA49-9A9C-E4C5DD71F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3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-10904" y="2988070"/>
            <a:ext cx="9145271" cy="307777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pPr marL="463550"/>
            <a:r>
              <a:rPr lang="en-US" sz="1400" b="1" dirty="0" smtClean="0"/>
              <a:t>RANGE: 	Set the the range of slide(s) you want to execute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942" y="3441222"/>
            <a:ext cx="852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Start Slide</a:t>
            </a:r>
            <a:endParaRPr lang="en-US" sz="12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7881" y="3789441"/>
            <a:ext cx="781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End Slide</a:t>
            </a:r>
            <a:endParaRPr lang="en-US" sz="12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97119" y="3417482"/>
            <a:ext cx="997058" cy="27699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>
                <a:ln>
                  <a:solidFill>
                    <a:srgbClr val="000000"/>
                  </a:solidFill>
                </a:ln>
              </a:rPr>
              <a:t>5</a:t>
            </a:r>
            <a:endParaRPr lang="en-US" sz="1200" i="1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95099" y="3784272"/>
            <a:ext cx="999078" cy="27699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n>
                  <a:solidFill>
                    <a:srgbClr val="000000"/>
                  </a:solidFill>
                </a:ln>
              </a:rPr>
              <a:t>10</a:t>
            </a:r>
            <a:endParaRPr lang="en-US" sz="1200" i="1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2380" y="3813181"/>
            <a:ext cx="1136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default = end) </a:t>
            </a:r>
            <a:endParaRPr lang="en-US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0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</Words>
  <Application>Microsoft Macintosh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13</cp:revision>
  <dcterms:created xsi:type="dcterms:W3CDTF">2013-08-25T04:28:36Z</dcterms:created>
  <dcterms:modified xsi:type="dcterms:W3CDTF">2013-08-25T13:06:27Z</dcterms:modified>
</cp:coreProperties>
</file>