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4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" y="1263654"/>
            <a:ext cx="9143999" cy="30777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marL="463550"/>
            <a:r>
              <a:rPr lang="en-US" sz="1400" b="1" dirty="0" smtClean="0"/>
              <a:t>SCREEN	Identify which monitor to use for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208" y="1650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386667" y="1650160"/>
            <a:ext cx="1032944" cy="31058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8214" y="163864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68" y="1650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891263"/>
            <a:ext cx="9144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63550">
              <a:tabLst>
                <a:tab pos="8059738" algn="l"/>
                <a:tab pos="8807450" algn="l"/>
                <a:tab pos="8913813" algn="l"/>
              </a:tabLst>
            </a:pPr>
            <a:r>
              <a:rPr lang="en-US" sz="1400" b="1" dirty="0" smtClean="0"/>
              <a:t>MIN SCORE  Set the level of precision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uses to recognize the content within the Target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8667" y="4409931"/>
            <a:ext cx="404759" cy="3623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5587609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120513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5054706" y="4662081"/>
            <a:ext cx="216169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6653418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4521796" y="4666347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292307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3455982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390173" y="4662081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398888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1857264" y="4666346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579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186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785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2937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094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6578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5839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183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601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88900" y="445815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50861" y="4854148"/>
            <a:ext cx="66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1308" y="4857746"/>
            <a:ext cx="5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most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5268" y="4874291"/>
            <a:ext cx="519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east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000" y="222191"/>
            <a:ext cx="78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12</cp:revision>
  <dcterms:created xsi:type="dcterms:W3CDTF">2013-08-25T04:28:36Z</dcterms:created>
  <dcterms:modified xsi:type="dcterms:W3CDTF">2013-10-26T13:12:54Z</dcterms:modified>
</cp:coreProperties>
</file>