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1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9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1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9AB8-CBCB-1945-8607-7885F3F395E3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9AB8-CBCB-1945-8607-7885F3F395E3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A38FE-FE11-8945-A247-E9824D05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1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349" y="1632703"/>
            <a:ext cx="813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 http://www.w3schools.com/html/</a:t>
            </a:r>
            <a:r>
              <a:rPr lang="en-US" dirty="0" err="1"/>
              <a:t>tryit.asp?filename</a:t>
            </a:r>
            <a:r>
              <a:rPr lang="en-US"/>
              <a:t>=tryhtml5_draganddrop</a:t>
            </a:r>
          </a:p>
        </p:txBody>
      </p:sp>
    </p:spTree>
    <p:extLst>
      <p:ext uri="{BB962C8B-B14F-4D97-AF65-F5344CB8AC3E}">
        <p14:creationId xmlns:p14="http://schemas.microsoft.com/office/powerpoint/2010/main" val="35361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2 at 12.5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79" y="1558288"/>
            <a:ext cx="52832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0253" y="932973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6057" y="3965136"/>
            <a:ext cx="4276378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2 at 12.5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79" y="1558288"/>
            <a:ext cx="52832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0253" y="932973"/>
            <a:ext cx="72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2387" y="2099188"/>
            <a:ext cx="1658716" cy="1775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9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6</cp:revision>
  <dcterms:created xsi:type="dcterms:W3CDTF">2013-08-12T18:52:28Z</dcterms:created>
  <dcterms:modified xsi:type="dcterms:W3CDTF">2013-10-27T13:18:11Z</dcterms:modified>
</cp:coreProperties>
</file>