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notesMasterIdLst>
    <p:notesMasterId r:id="rId4"/>
  </p:notesMasterIdLst>
  <p:sldIdLst>
    <p:sldId id="674" r:id="rId2"/>
    <p:sldId id="673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0558"/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44"/>
    <p:restoredTop sz="92147"/>
  </p:normalViewPr>
  <p:slideViewPr>
    <p:cSldViewPr snapToGrid="0" snapToObjects="1">
      <p:cViewPr>
        <p:scale>
          <a:sx n="56" d="100"/>
          <a:sy n="56" d="100"/>
        </p:scale>
        <p:origin x="3056" y="1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FI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E75025-44B3-CD40-B0DC-902F30D52F88}" type="datetimeFigureOut">
              <a:rPr lang="en-FI" smtClean="0"/>
              <a:t>4/19/24</a:t>
            </a:fld>
            <a:endParaRPr lang="en-FI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FI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BB3DA9-2DD9-C842-969A-23E10667305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40306773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BB3DA9-2DD9-C842-969A-23E10667305E}" type="slidenum">
              <a:rPr lang="en-FI" smtClean="0"/>
              <a:t>2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567119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FDA43-7192-D546-87A0-31451C6CB80E}" type="datetime1">
              <a:rPr lang="en-US" smtClean="0"/>
              <a:t>4/19/24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Mikael Rinnetmäki, FHIR-lähettiläs 2020-2024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Content Placeholder 4" descr="Logo, company name&#10;&#10;Description automatically generated">
            <a:extLst>
              <a:ext uri="{FF2B5EF4-FFF2-40B4-BE49-F238E27FC236}">
                <a16:creationId xmlns:a16="http://schemas.microsoft.com/office/drawing/2014/main" id="{8654DFA7-6C4B-5E6C-DECF-58CA5D20AC6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10897" y="641477"/>
            <a:ext cx="931069" cy="993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938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05D14-CB3F-2640-8AEA-9A955A4A1456}" type="datetime1">
              <a:rPr lang="en-US" smtClean="0"/>
              <a:t>4/19/24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Mikael Rinnetmäki, FHIR-lähettiläs 2020-2024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899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004C7-08BE-7F42-8360-DB56D0AE6532}" type="datetime1">
              <a:rPr lang="en-US" smtClean="0"/>
              <a:t>4/19/24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Mikael Rinnetmäki, FHIR-lähettiläs 2020-2024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217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277F6-6FAC-194E-8600-E769767AE61C}" type="datetime1">
              <a:rPr lang="en-US" smtClean="0"/>
              <a:t>4/19/24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Mikael Rinnetmäki, FHIR-lähettiläs 2020-2024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Content Placeholder 4" descr="Logo, company name&#10;&#10;Description automatically generated">
            <a:extLst>
              <a:ext uri="{FF2B5EF4-FFF2-40B4-BE49-F238E27FC236}">
                <a16:creationId xmlns:a16="http://schemas.microsoft.com/office/drawing/2014/main" id="{ED7AE93E-0C37-4272-558C-0AC8599BF5F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10897" y="641477"/>
            <a:ext cx="931069" cy="993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461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10E35-3E30-C34B-8022-34440F29FFE4}" type="datetime1">
              <a:rPr lang="en-US" smtClean="0"/>
              <a:t>4/19/24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Mikael Rinnetmäki, FHIR-lähettiläs 2020-2024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Content Placeholder 4" descr="Logo, company name&#10;&#10;Description automatically generated">
            <a:extLst>
              <a:ext uri="{FF2B5EF4-FFF2-40B4-BE49-F238E27FC236}">
                <a16:creationId xmlns:a16="http://schemas.microsoft.com/office/drawing/2014/main" id="{88FB8823-23A6-4A1E-53F5-B676A9E0195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10897" y="641477"/>
            <a:ext cx="931069" cy="993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921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409A4-942C-D04B-B558-E44BC6107515}" type="datetime1">
              <a:rPr lang="en-US" smtClean="0"/>
              <a:t>4/19/24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Mikael Rinnetmäki, FHIR-lähettiläs 2020-2024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Content Placeholder 4" descr="Logo, company name&#10;&#10;Description automatically generated">
            <a:extLst>
              <a:ext uri="{FF2B5EF4-FFF2-40B4-BE49-F238E27FC236}">
                <a16:creationId xmlns:a16="http://schemas.microsoft.com/office/drawing/2014/main" id="{D4EECFB7-A679-065E-BA48-38429584A1A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10897" y="641477"/>
            <a:ext cx="931069" cy="993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291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2AE69-2F42-144B-98BA-7C4126AA8560}" type="datetime1">
              <a:rPr lang="en-US" smtClean="0"/>
              <a:t>4/19/24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Mikael Rinnetmäki, FHIR-lähettiläs 2020-2024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Content Placeholder 4" descr="Logo, company name&#10;&#10;Description automatically generated">
            <a:extLst>
              <a:ext uri="{FF2B5EF4-FFF2-40B4-BE49-F238E27FC236}">
                <a16:creationId xmlns:a16="http://schemas.microsoft.com/office/drawing/2014/main" id="{BCD5477F-D21A-A6DE-0487-C69BD30D6D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10897" y="641477"/>
            <a:ext cx="931069" cy="993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875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A7BA8-68E0-8340-B866-172F80D3A195}" type="datetime1">
              <a:rPr lang="en-US" smtClean="0"/>
              <a:t>4/19/24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Mikael Rinnetmäki, FHIR-lähettiläs 2020-2024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216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8C17A-D7CB-7444-84F8-0539751AF1E0}" type="datetime1">
              <a:rPr lang="en-US" smtClean="0"/>
              <a:t>4/19/24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Mikael Rinnetmäki, FHIR-lähettiläs 2020-2024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416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F0438-ADAE-1143-949C-5B723CC21AB5}" type="datetime1">
              <a:rPr lang="en-US" smtClean="0"/>
              <a:t>4/19/24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Mikael Rinnetmäki, FHIR-lähettiläs 2020-2024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70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E17CD-F47B-314B-A0CE-F54D847140DC}" type="datetime1">
              <a:rPr lang="en-US" smtClean="0"/>
              <a:t>4/19/24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Mikael Rinnetmäki, FHIR-lähettiläs 2020-2024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094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C198D-7A3E-1148-A69C-B6E13811F10F}" type="datetime1">
              <a:rPr lang="en-US" smtClean="0"/>
              <a:t>4/19/24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Mikael Rinnetmäki, FHIR-lähettiläs 2020-2024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Content Placeholder 4" descr="Logo, company name&#10;&#10;Description automatically generated">
            <a:extLst>
              <a:ext uri="{FF2B5EF4-FFF2-40B4-BE49-F238E27FC236}">
                <a16:creationId xmlns:a16="http://schemas.microsoft.com/office/drawing/2014/main" id="{A0059A3E-351F-4E80-063E-B7CE2BF9C4D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610897" y="641477"/>
            <a:ext cx="931069" cy="993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150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1D07C329-57CD-D82F-66F9-DBA047830D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16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27551" b="27551"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A0D9A7-4BA3-9497-5673-E484F226DB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b="1" dirty="0">
              <a:latin typeface="Tourney SemiBold" pitchFamily="2" charset="77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869221-7752-269D-933A-045667D397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154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BB7BDC4F-A9E4-2E87-A1DF-F0E3D27BE55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15000"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8464" t="12418" r="35087" b="3113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C63A1CB5-28E7-CD3A-8187-376EF4CFF773}"/>
              </a:ext>
            </a:extLst>
          </p:cNvPr>
          <p:cNvSpPr txBox="1">
            <a:spLocks/>
          </p:cNvSpPr>
          <p:nvPr/>
        </p:nvSpPr>
        <p:spPr>
          <a:xfrm>
            <a:off x="1115568" y="548640"/>
            <a:ext cx="10168128" cy="117957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800" b="1" dirty="0">
                <a:solidFill>
                  <a:srgbClr val="010558"/>
                </a:solidFill>
                <a:latin typeface="Tourney" pitchFamily="2" charset="77"/>
              </a:rPr>
              <a:t>FHIR Demo 2024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B880D8A-EF2F-8152-4036-50A53AD01730}"/>
              </a:ext>
            </a:extLst>
          </p:cNvPr>
          <p:cNvSpPr/>
          <p:nvPr/>
        </p:nvSpPr>
        <p:spPr>
          <a:xfrm>
            <a:off x="1115568" y="1927274"/>
            <a:ext cx="10168128" cy="4262511"/>
          </a:xfrm>
          <a:prstGeom prst="roundRect">
            <a:avLst>
              <a:gd name="adj" fmla="val 1403"/>
            </a:avLst>
          </a:prstGeom>
          <a:solidFill>
            <a:srgbClr val="FFFFFF"/>
          </a:solidFill>
          <a:ln w="12700" cap="rnd">
            <a:solidFill>
              <a:srgbClr val="010558"/>
            </a:solidFill>
            <a:prstDash val="sysDot"/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  <a:latin typeface="Lucida Sans" panose="020B0602030504020204" pitchFamily="34" charset="77"/>
              </a:rPr>
              <a:t>This is a sample PowerPoint template giving you some ideas on how to craft a presentation with the look and feel of the FHIR Demo 2024.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4662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2028</TotalTime>
  <Words>31</Words>
  <Application>Microsoft Macintosh PowerPoint</Application>
  <PresentationFormat>Widescreen</PresentationFormat>
  <Paragraphs>3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Lucida Sans</vt:lpstr>
      <vt:lpstr>Tourney</vt:lpstr>
      <vt:lpstr>Tourney SemiBold</vt:lpstr>
      <vt:lpstr>Office 2013 - 2022 Theme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FHIR-lähettilään toimintakertomus 2020-2021</dc:title>
  <dc:subject/>
  <dc:creator>Mikael Rinnetmäki, Sensotrend Oy</dc:creator>
  <cp:keywords/>
  <dc:description/>
  <cp:lastModifiedBy>Mikael Rinnetmäki</cp:lastModifiedBy>
  <cp:revision>18</cp:revision>
  <dcterms:created xsi:type="dcterms:W3CDTF">2021-03-28T06:18:10Z</dcterms:created>
  <dcterms:modified xsi:type="dcterms:W3CDTF">2024-04-19T19:41:28Z</dcterms:modified>
  <cp:category/>
</cp:coreProperties>
</file>