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72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96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7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3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78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4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68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1A05-2383-4D76-AB29-432DB8C2C015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ED40-C6A7-4D39-84E9-14994A64B2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3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037" y="887558"/>
            <a:ext cx="93086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Nous utilisons des flux d'octets pour lire et écrire des données au format binaire, exactement 8 bits.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Toutes les classes de flux d'octets descendent des classes abstraites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InputStream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et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OutputStream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18" y="1735062"/>
            <a:ext cx="5556105" cy="52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63" y="982106"/>
            <a:ext cx="7758546" cy="55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7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128" y="806755"/>
            <a:ext cx="119811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 programme suivant s'exécute plus rapidement car il lit tout le fichier d'entrée dans un tableau d'octets,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puis écrit tout le tableau d'octets dans le fichier de sortie: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27" y="1622058"/>
            <a:ext cx="6373812" cy="50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1638" y="692805"/>
            <a:ext cx="81483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 programme suivant s'exécute beaucoup plus rapidement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 copiant un bloc d'octets à la fois (exactement 4096 octets à la fois)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0" y="1400691"/>
            <a:ext cx="6784625" cy="53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771" y="481049"/>
            <a:ext cx="67970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 programme suivant lit les 8 premiers octets d'un fichier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pour identifier s'il s'agit d'un format d'image PNG ou non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2" y="1188935"/>
            <a:ext cx="6247899" cy="5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303" y="1252030"/>
            <a:ext cx="10778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Lire et écrire des fichiers binaires  avec </a:t>
            </a:r>
            <a:r>
              <a:rPr lang="fr-FR" sz="2000" b="1" dirty="0" err="1" smtClean="0"/>
              <a:t>BufferedInputStream</a:t>
            </a:r>
            <a:r>
              <a:rPr lang="fr-FR" sz="2000" b="1" dirty="0" smtClean="0"/>
              <a:t>  et  </a:t>
            </a:r>
            <a:r>
              <a:rPr lang="fr-FR" sz="2000" b="1" dirty="0" err="1" smtClean="0"/>
              <a:t>BufferedOutputStream</a:t>
            </a:r>
            <a:endParaRPr lang="fr-FR" sz="20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89" y="1775250"/>
            <a:ext cx="10115550" cy="290512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303" y="4877636"/>
            <a:ext cx="91614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 nous pouvons spécifier une taille personnalisée pour le tampon comme ceci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18" y="5385089"/>
            <a:ext cx="7924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0431" y="928757"/>
            <a:ext cx="10778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Lire et écrire des fichiers binaires  avec </a:t>
            </a:r>
            <a:r>
              <a:rPr lang="fr-FR" sz="2000" b="1" dirty="0" smtClean="0"/>
              <a:t>New File I/O API (NIO)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36" y="1558203"/>
            <a:ext cx="78962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200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144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ELLEUCH Faiez</dc:creator>
  <cp:lastModifiedBy>ELLEUCH Faiez</cp:lastModifiedBy>
  <cp:revision>3</cp:revision>
  <dcterms:created xsi:type="dcterms:W3CDTF">2020-10-08T09:55:07Z</dcterms:created>
  <dcterms:modified xsi:type="dcterms:W3CDTF">2020-10-08T12:02:13Z</dcterms:modified>
</cp:coreProperties>
</file>