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89a6078a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89a6078a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89a6078a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89a6078a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89a6078a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89a6078a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9a6078a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89a6078a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9a6078a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9a6078a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9a6078a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89a6078a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9a6078a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9a6078a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89a6078a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89a6078a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89a6078a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89a6078a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89a6078a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89a6078a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571500" y="1319400"/>
            <a:ext cx="8191500" cy="1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Projeto e </a:t>
            </a:r>
            <a:r>
              <a:rPr b="1" lang="pt-BR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Regra de </a:t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negócio EstacionAqui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02625" y="2936275"/>
            <a:ext cx="77253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Fellipe Martins de Sousa - Beca Java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832550" y="1347600"/>
            <a:ext cx="79164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Veículo: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Não pode ter placa nula e tem que ser única;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Cada tipo terá um preço diferente;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Marca, modelo, ano e cor não obrigatórios mas bom ter para caso ocorra algum tipo de avaria ou roubo;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Exclusão de veículo tem que estar sem débito;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Preço por tipo, ticket e tipo de veículo atrelados ao veículo do cliente.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790225" y="1354675"/>
            <a:ext cx="8078700" cy="3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Responsável pelo estacionamento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Será um único responsável por todas as operações do estacionamento;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Responsável pelos tickets gerados, pagamento, cadastro e afins;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CPF, nome e cargo não nulo para identificação.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656175" y="1312325"/>
            <a:ext cx="7888200" cy="3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Lato"/>
                <a:ea typeface="Lato"/>
                <a:cs typeface="Lato"/>
                <a:sym typeface="Lato"/>
              </a:rPr>
              <a:t>Tecnologias: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pt-BR" sz="1700">
                <a:latin typeface="Lato"/>
                <a:ea typeface="Lato"/>
                <a:cs typeface="Lato"/>
                <a:sym typeface="Lato"/>
              </a:rPr>
              <a:t>MySQL workbench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pt-BR" sz="1700">
                <a:latin typeface="Lato"/>
                <a:ea typeface="Lato"/>
                <a:cs typeface="Lato"/>
                <a:sym typeface="Lato"/>
              </a:rPr>
              <a:t>Postman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pt-BR" sz="1700">
                <a:latin typeface="Lato"/>
                <a:ea typeface="Lato"/>
                <a:cs typeface="Lato"/>
                <a:sym typeface="Lato"/>
              </a:rPr>
              <a:t>Java Back-end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pt-BR" sz="1700">
                <a:latin typeface="Lato"/>
                <a:ea typeface="Lato"/>
                <a:cs typeface="Lato"/>
                <a:sym typeface="Lato"/>
              </a:rPr>
              <a:t>Spring boot 2.3.5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550" y="1627050"/>
            <a:ext cx="5153375" cy="34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3838225" y="1171200"/>
            <a:ext cx="29562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836275" y="1361725"/>
            <a:ext cx="7585800" cy="3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Em pensamento, as regras seriam: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Sem placas repetidas;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Estacionamento rotativo de pequeno porte(100 vagas);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Uma vaga por veículo;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Vagas numeradas e com status(Ocupada, livre);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Uma pessoa pode ter vários veículos(empresa mensalista);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Um responsável pela administração de tickets, pagamentos e afins;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Cada tipo de veículo tem um preço diferente;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Número do ticket gerado aleatoriamente pelo responsável e cadastro feito depois do cliente estacionar seu veículo;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Exclusão de clientes e/ou veículos feito somente sem débitos com o estacionamento.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719675" y="1333500"/>
            <a:ext cx="81138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Ticket: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Id gerado automaticamente pelo responsável;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Hora de entrada (obrigatório);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Hora de saída(quando cliente for deixar o estacionamento);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Valor(gerado de acordo com a hora do cliente(regra de 5 reais por hora));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Tipo de pagamento(pagamentos aceito cartão de crédito, débito ou dinheiro. No caso de empresas pode ser gerado boletos);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Placa atrelado ao número do ticket;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15 minutos é livre;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Pode deixar o carro de um dia para o outro, sendo cobrado valor integral.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832550" y="1347600"/>
            <a:ext cx="8071500" cy="3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Cadastro de usuário: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CPF/CNPJ obrigatório e único;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Nome não pode ser nulo;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Telefone e email não obrigatórios;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Terá um ou mais veículos atrelado ao seu CPF;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Possível buscar cliente por um Id ou buscar todos.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769050" y="1382900"/>
            <a:ext cx="7831800" cy="3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Teremos 3 tipos de vagas e tipos de veículos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Status de vaga (Livre, Ocupado e em Manutenção);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Tipos de veículos(Carro, Moto, Van e Microônibus);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790225" y="1333500"/>
            <a:ext cx="7937400" cy="3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Vaga: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Terá o tipo da vaga/veículo para o pagamento(pois terá um número X de vagas para cada tipo de veículo);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Número de vaga único;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Status da vaga;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Cliente/veículo que  estará na vaga.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783175" y="1326450"/>
            <a:ext cx="7711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Falhas e pendências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Faltou testes;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Cálculo do ticket não finalizado;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Geração do ticket não funcional;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Segurança não implementada.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