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flatbuffers/md__cpp_usage.html" TargetMode="External"/><Relationship Id="rId2" Type="http://schemas.openxmlformats.org/officeDocument/2006/relationships/hyperlink" Target="https://www.jpm4j.org/#!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Define ‘fun’. Your mileage may vary.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 C++ expert</a:t>
            </a:r>
          </a:p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I’m not here to sell you on C++</a:t>
            </a:r>
          </a:p>
          <a:p>
            <a:r>
              <a:rPr lang="en-US" dirty="0" smtClean="0"/>
              <a:t>I’m not a C</a:t>
            </a:r>
            <a:r>
              <a:rPr lang="en-US" smtClean="0"/>
              <a:t>++ expert!</a:t>
            </a:r>
            <a:endParaRPr lang="en-US" dirty="0" smtClean="0"/>
          </a:p>
          <a:p>
            <a:pPr lvl="1"/>
            <a:r>
              <a:rPr lang="en-US" dirty="0" smtClean="0"/>
              <a:t>these challenge me: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smtClean="0"/>
              <a:t>Object Oriented</a:t>
            </a:r>
            <a:endParaRPr lang="en-US" dirty="0" smtClean="0"/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</a:t>
            </a:r>
            <a:r>
              <a:rPr lang="en-US" dirty="0" smtClean="0"/>
              <a:t>modules</a:t>
            </a:r>
            <a:endParaRPr lang="en-US" dirty="0" smtClean="0"/>
          </a:p>
          <a:p>
            <a:pPr lvl="1"/>
            <a:r>
              <a:rPr lang="en-US" dirty="0" smtClean="0"/>
              <a:t>PHP composer; Python pip; Ruby gems</a:t>
            </a:r>
            <a:endParaRPr lang="en-US" dirty="0"/>
          </a:p>
          <a:p>
            <a:pPr lvl="1"/>
            <a:r>
              <a:rPr lang="en-US" dirty="0" smtClean="0"/>
              <a:t>Java .JAR; </a:t>
            </a:r>
            <a:r>
              <a:rPr lang="en-US" dirty="0" smtClean="0">
                <a:hlinkClick r:id="rId2"/>
              </a:rPr>
              <a:t>JPM4j</a:t>
            </a:r>
            <a:endParaRPr lang="en-US" dirty="0"/>
          </a:p>
          <a:p>
            <a:r>
              <a:rPr lang="en-US" dirty="0" smtClean="0"/>
              <a:t>Garbage </a:t>
            </a:r>
            <a:r>
              <a:rPr lang="en-US" dirty="0" smtClean="0"/>
              <a:t>collection (as C#, Java, Python, …)</a:t>
            </a:r>
          </a:p>
          <a:p>
            <a:r>
              <a:rPr lang="en-US" dirty="0" smtClean="0"/>
              <a:t>Strings in switch() statement (C#)</a:t>
            </a:r>
          </a:p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google </a:t>
            </a:r>
            <a:r>
              <a:rPr lang="en-US" dirty="0" err="1" smtClean="0">
                <a:hlinkClick r:id="rId3"/>
              </a:rPr>
              <a:t>FlatBuffers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– good, modern C++</a:t>
            </a:r>
            <a:endParaRPr lang="en-US" dirty="0" smtClean="0"/>
          </a:p>
          <a:p>
            <a:r>
              <a:rPr lang="en-US" dirty="0" smtClean="0"/>
              <a:t>Run-time introspection (C#, Java, Python, …)</a:t>
            </a:r>
          </a:p>
          <a:p>
            <a:r>
              <a:rPr lang="en-US" dirty="0" smtClean="0"/>
              <a:t>Interfaces: </a:t>
            </a:r>
            <a:r>
              <a:rPr lang="en-US" dirty="0" smtClean="0"/>
              <a:t>Need [ugly] abstract </a:t>
            </a:r>
            <a:r>
              <a:rPr lang="en-US" dirty="0" smtClean="0"/>
              <a:t>classes</a:t>
            </a:r>
          </a:p>
          <a:p>
            <a:r>
              <a:rPr lang="en-US" smtClean="0"/>
              <a:t>command-line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msvcp120.dll	// C++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msvcr120.dll	// C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	// C++/CLI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Microsoft.VC120.CXXAMP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Microsoft.VC120.MFCLOC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localized 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vcomp120.dll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204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Fun with C++11</vt:lpstr>
      <vt:lpstr>Disclaimers </vt:lpstr>
      <vt:lpstr>Paradigms</vt:lpstr>
      <vt:lpstr>What’s missing</vt:lpstr>
      <vt:lpstr>C++ Idioms</vt:lpstr>
      <vt:lpstr>MS C/C++ runtime dependencies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47</cp:revision>
  <dcterms:created xsi:type="dcterms:W3CDTF">2014-10-31T13:02:03Z</dcterms:created>
  <dcterms:modified xsi:type="dcterms:W3CDTF">2014-11-05T21:04:28Z</dcterms:modified>
</cp:coreProperties>
</file>