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2" r:id="rId3"/>
    <p:sldId id="281" r:id="rId4"/>
    <p:sldId id="283" r:id="rId5"/>
    <p:sldId id="260" r:id="rId6"/>
    <p:sldId id="275" r:id="rId7"/>
    <p:sldId id="276" r:id="rId8"/>
    <p:sldId id="258" r:id="rId9"/>
    <p:sldId id="272" r:id="rId10"/>
    <p:sldId id="273" r:id="rId11"/>
    <p:sldId id="277" r:id="rId12"/>
    <p:sldId id="264" r:id="rId13"/>
    <p:sldId id="278" r:id="rId14"/>
    <p:sldId id="257" r:id="rId15"/>
    <p:sldId id="259" r:id="rId16"/>
    <p:sldId id="284" r:id="rId17"/>
    <p:sldId id="285" r:id="rId18"/>
    <p:sldId id="270" r:id="rId19"/>
    <p:sldId id="271" r:id="rId20"/>
    <p:sldId id="262" r:id="rId21"/>
    <p:sldId id="263" r:id="rId22"/>
    <p:sldId id="261" r:id="rId23"/>
    <p:sldId id="274" r:id="rId24"/>
    <p:sldId id="280" r:id="rId25"/>
    <p:sldId id="279" r:id="rId26"/>
    <p:sldId id="265" r:id="rId27"/>
    <p:sldId id="266" r:id="rId28"/>
    <p:sldId id="267" r:id="rId29"/>
    <p:sldId id="268"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new or delete, you’re doing it </a:t>
            </a:r>
            <a:r>
              <a:rPr lang="en-US" i="1" dirty="0" smtClean="0"/>
              <a:t>wrong.</a:t>
            </a:r>
            <a:r>
              <a:rPr lang="en-US" dirty="0" smtClean="0"/>
              <a:t>” –</a:t>
            </a:r>
            <a:r>
              <a:rPr lang="en-US" smtClean="0"/>
              <a:t>Kate Gregory</a:t>
            </a:r>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free PDF drafts</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hlinkClick r:id="rId2"/>
              </a:rPr>
              <a:t>LLVM</a:t>
            </a:r>
            <a:r>
              <a:rPr lang="en-US" dirty="0" smtClean="0"/>
              <a:t>: all your languages belong to us…</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1373</Words>
  <Application>Microsoft Office PowerPoint</Application>
  <PresentationFormat>On-screen Show (4:3)</PresentationFormat>
  <Paragraphs>230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Fun with C++11</vt:lpstr>
      <vt:lpstr>C++ Standard</vt:lpstr>
      <vt:lpstr>C++ Innovators</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RAII</vt:lpstr>
      <vt:lpstr>C++ smart pointers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174</cp:revision>
  <dcterms:created xsi:type="dcterms:W3CDTF">2014-10-31T13:02:03Z</dcterms:created>
  <dcterms:modified xsi:type="dcterms:W3CDTF">2014-11-13T22:54:07Z</dcterms:modified>
</cp:coreProperties>
</file>