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303" r:id="rId37"/>
    <p:sldId id="304" r:id="rId38"/>
    <p:sldId id="292" r:id="rId39"/>
    <p:sldId id="293" r:id="rId40"/>
    <p:sldId id="279" r:id="rId41"/>
    <p:sldId id="287" r:id="rId42"/>
    <p:sldId id="285" r:id="rId43"/>
    <p:sldId id="288" r:id="rId44"/>
    <p:sldId id="265" r:id="rId45"/>
    <p:sldId id="266" r:id="rId46"/>
    <p:sldId id="294" r:id="rId47"/>
    <p:sldId id="268" r:id="rId48"/>
    <p:sldId id="2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74" d="100"/>
          <a:sy n="74" d="100"/>
        </p:scale>
        <p:origin x="1446" y="5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dirty="0">
                <a:hlinkClick r:id="rId2"/>
              </a:rPr>
              <a:t>http://</a:t>
            </a:r>
            <a:r>
              <a:rPr lang="en-US" dirty="0" smtClean="0">
                <a:hlinkClick r:id="rId2"/>
              </a:rPr>
              <a:t>scottmeyers.blogspot.com/2014/09/cppcon-hair-poll.html</a:t>
            </a:r>
            <a:endParaRPr lang="en-US"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err="1" smtClean="0"/>
              <a:t>Todo</a:t>
            </a:r>
            <a:r>
              <a:rPr lang="en-US" dirty="0" smtClean="0"/>
              <a:t>: ‘D’</a:t>
            </a:r>
            <a:endParaRPr lang="en-US" dirty="0"/>
          </a:p>
        </p:txBody>
      </p:sp>
    </p:spTree>
    <p:extLst>
      <p:ext uri="{BB962C8B-B14F-4D97-AF65-F5344CB8AC3E}">
        <p14:creationId xmlns:p14="http://schemas.microsoft.com/office/powerpoint/2010/main" val="420869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2169</Words>
  <Application>Microsoft Office PowerPoint</Application>
  <PresentationFormat>On-screen Show (4:3)</PresentationFormat>
  <Paragraphs>369</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Wingdings</vt: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Uniform Initialization</vt:lpstr>
      <vt:lpstr>Uniform Initialization</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281</cp:revision>
  <dcterms:created xsi:type="dcterms:W3CDTF">2014-10-31T13:02:03Z</dcterms:created>
  <dcterms:modified xsi:type="dcterms:W3CDTF">2014-11-23T19:50:42Z</dcterms:modified>
</cp:coreProperties>
</file>