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0" r:id="rId3"/>
    <p:sldId id="297" r:id="rId4"/>
    <p:sldId id="298" r:id="rId5"/>
    <p:sldId id="295" r:id="rId6"/>
    <p:sldId id="307" r:id="rId7"/>
    <p:sldId id="276" r:id="rId8"/>
    <p:sldId id="299" r:id="rId9"/>
    <p:sldId id="302" r:id="rId10"/>
    <p:sldId id="289" r:id="rId11"/>
    <p:sldId id="282" r:id="rId12"/>
    <p:sldId id="309" r:id="rId13"/>
    <p:sldId id="281" r:id="rId14"/>
    <p:sldId id="296" r:id="rId15"/>
    <p:sldId id="283" r:id="rId16"/>
    <p:sldId id="275" r:id="rId17"/>
    <p:sldId id="300" r:id="rId18"/>
    <p:sldId id="308" r:id="rId19"/>
    <p:sldId id="258" r:id="rId20"/>
    <p:sldId id="272" r:id="rId21"/>
    <p:sldId id="273" r:id="rId22"/>
    <p:sldId id="277" r:id="rId23"/>
    <p:sldId id="311" r:id="rId24"/>
    <p:sldId id="264" r:id="rId25"/>
    <p:sldId id="278" r:id="rId26"/>
    <p:sldId id="257" r:id="rId27"/>
    <p:sldId id="286" r:id="rId28"/>
    <p:sldId id="301" r:id="rId29"/>
    <p:sldId id="262" r:id="rId30"/>
    <p:sldId id="263" r:id="rId31"/>
    <p:sldId id="274" r:id="rId32"/>
    <p:sldId id="261" r:id="rId33"/>
    <p:sldId id="259" r:id="rId34"/>
    <p:sldId id="284" r:id="rId35"/>
    <p:sldId id="270" r:id="rId36"/>
    <p:sldId id="271" r:id="rId37"/>
    <p:sldId id="290" r:id="rId38"/>
    <p:sldId id="291" r:id="rId39"/>
    <p:sldId id="280" r:id="rId40"/>
    <p:sldId id="306" r:id="rId41"/>
    <p:sldId id="303" r:id="rId42"/>
    <p:sldId id="304" r:id="rId43"/>
    <p:sldId id="292" r:id="rId44"/>
    <p:sldId id="279" r:id="rId45"/>
    <p:sldId id="287" r:id="rId46"/>
    <p:sldId id="285" r:id="rId47"/>
    <p:sldId id="288" r:id="rId48"/>
    <p:sldId id="265" r:id="rId49"/>
    <p:sldId id="266" r:id="rId50"/>
    <p:sldId id="312" r:id="rId51"/>
    <p:sldId id="313" r:id="rId52"/>
    <p:sldId id="294" r:id="rId53"/>
    <p:sldId id="268" r:id="rId54"/>
    <p:sldId id="269" r:id="rId55"/>
    <p:sldId id="30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591" autoAdjust="0"/>
  </p:normalViewPr>
  <p:slideViewPr>
    <p:cSldViewPr>
      <p:cViewPr varScale="1">
        <p:scale>
          <a:sx n="111" d="100"/>
          <a:sy n="111" d="100"/>
        </p:scale>
        <p:origin x="1008" y="108"/>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r>
              <a:rPr lang="en-US" i="1" dirty="0" smtClean="0"/>
              <a:t>#define fun true</a:t>
            </a:r>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228600"/>
            <a:ext cx="5791200" cy="6273800"/>
          </a:xfrm>
        </p:spPr>
      </p:pic>
    </p:spTree>
    <p:extLst>
      <p:ext uri="{BB962C8B-B14F-4D97-AF65-F5344CB8AC3E}">
        <p14:creationId xmlns:p14="http://schemas.microsoft.com/office/powerpoint/2010/main" val="279304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a:t>
            </a:r>
            <a:r>
              <a:rPr lang="en-US" dirty="0" smtClean="0"/>
              <a:t>many </a:t>
            </a:r>
            <a:r>
              <a:rPr lang="en-US" dirty="0" err="1" smtClean="0"/>
              <a:t>opensource</a:t>
            </a:r>
            <a:r>
              <a:rPr lang="en-US" dirty="0" smtClean="0"/>
              <a:t> libs</a:t>
            </a:r>
          </a:p>
          <a:p>
            <a:r>
              <a:rPr lang="en-US" dirty="0" smtClean="0"/>
              <a:t>Google – products and tools</a:t>
            </a:r>
          </a:p>
          <a:p>
            <a:r>
              <a:rPr lang="en-US" dirty="0" smtClean="0"/>
              <a:t>Microsoft – </a:t>
            </a:r>
            <a:r>
              <a:rPr lang="en-US" dirty="0" smtClean="0"/>
              <a:t>Windows; tools</a:t>
            </a:r>
            <a:r>
              <a:rPr lang="en-US" dirty="0" smtClean="0"/>
              <a:t>; </a:t>
            </a:r>
            <a:r>
              <a:rPr lang="en-US" dirty="0" smtClean="0"/>
              <a:t>Office…</a:t>
            </a:r>
            <a:endParaRPr lang="en-US" dirty="0" smtClean="0"/>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a:t>
            </a:r>
            <a:r>
              <a:rPr lang="en-US" dirty="0" smtClean="0">
                <a:hlinkClick r:id="rId6"/>
              </a:rPr>
              <a:t>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a:t>
            </a:r>
            <a:r>
              <a:rPr lang="en-US" dirty="0" smtClean="0"/>
              <a:t>Oriented</a:t>
            </a:r>
          </a:p>
          <a:p>
            <a:r>
              <a:rPr lang="en-US" dirty="0" smtClean="0"/>
              <a:t>Functional</a:t>
            </a:r>
          </a:p>
          <a:p>
            <a:r>
              <a:rPr lang="en-US" dirty="0" smtClean="0"/>
              <a:t>Generic</a:t>
            </a:r>
            <a:endParaRPr lang="en-US" dirty="0" smtClean="0"/>
          </a:p>
          <a:p>
            <a:pPr marL="0" indent="0">
              <a:buNone/>
            </a:pPr>
            <a:endParaRPr lang="en-US" dirty="0" smtClean="0"/>
          </a:p>
          <a:p>
            <a:pPr marL="0" indent="0">
              <a:buNone/>
            </a:pPr>
            <a:r>
              <a:rPr lang="en-US" dirty="0" smtClean="0"/>
              <a:t>The last two are where the big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r>
              <a:rPr lang="en-US" dirty="0" smtClean="0"/>
              <a:t>, and someday: LISP</a:t>
            </a:r>
            <a:endParaRPr lang="en-US" dirty="0" smtClean="0"/>
          </a:p>
          <a:p>
            <a:r>
              <a:rPr lang="en-US" dirty="0" smtClean="0"/>
              <a:t>I use Microsoft C++ </a:t>
            </a:r>
            <a:r>
              <a:rPr lang="en-US" dirty="0" smtClean="0"/>
              <a:t>mostly.</a:t>
            </a:r>
            <a:endParaRPr lang="en-US" dirty="0" smtClean="0"/>
          </a:p>
          <a:p>
            <a:r>
              <a:rPr lang="en-US" dirty="0" smtClean="0"/>
              <a:t>I’m not a C++ </a:t>
            </a:r>
            <a:r>
              <a:rPr lang="en-US" dirty="0" smtClean="0"/>
              <a:t>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smtClean="0"/>
              <a:t>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lnSpcReduction="10000"/>
          </a:bodyPr>
          <a:lstStyle/>
          <a:p>
            <a:r>
              <a:rPr lang="en-US" dirty="0" smtClean="0"/>
              <a:t> </a:t>
            </a:r>
            <a:r>
              <a:rPr lang="en-US" dirty="0" smtClean="0"/>
              <a:t>Templates</a:t>
            </a:r>
          </a:p>
          <a:p>
            <a:pPr lvl="1"/>
            <a:r>
              <a:rPr lang="en-US" dirty="0" err="1" smtClean="0"/>
              <a:t>Templated</a:t>
            </a:r>
            <a:r>
              <a:rPr lang="en-US" dirty="0" smtClean="0"/>
              <a:t> functions</a:t>
            </a:r>
          </a:p>
          <a:p>
            <a:pPr lvl="1"/>
            <a:r>
              <a:rPr lang="en-US" dirty="0" err="1" smtClean="0"/>
              <a:t>Templated</a:t>
            </a:r>
            <a:r>
              <a:rPr lang="en-US" dirty="0" smtClean="0"/>
              <a:t>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a:t>
            </a:r>
            <a:r>
              <a:rPr lang="en-US" dirty="0" smtClean="0"/>
              <a:t>d Library leverages Generic Programming / templates. </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457200" y="1752600"/>
            <a:ext cx="8686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9683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smtClean="0"/>
              <a:t>Lambdas!</a:t>
            </a:r>
          </a:p>
          <a:p>
            <a:pPr lvl="1"/>
            <a:r>
              <a:rPr lang="en-US" dirty="0" smtClean="0"/>
              <a:t>In C++11, “Lambda Expressions” is correct terminology</a:t>
            </a:r>
          </a:p>
          <a:p>
            <a:pPr lvl="1"/>
            <a:r>
              <a:rPr lang="en-US" dirty="0" smtClean="0"/>
              <a:t>We know what C / C++ expressions are; makes it a little easier</a:t>
            </a:r>
          </a:p>
          <a:p>
            <a:r>
              <a:rPr lang="en-US" dirty="0" smtClean="0"/>
              <a:t>Pure Functions</a:t>
            </a:r>
          </a:p>
          <a:p>
            <a:pPr lvl="1"/>
            <a:r>
              <a:rPr lang="en-US" dirty="0" err="1" smtClean="0"/>
              <a:t>Thead</a:t>
            </a:r>
            <a:r>
              <a:rPr lang="en-US" dirty="0" smtClean="0"/>
              <a:t> safe</a:t>
            </a:r>
          </a:p>
          <a:p>
            <a:pPr marL="0" indent="0">
              <a:buNone/>
            </a:pPr>
            <a:r>
              <a:rPr lang="en-US" dirty="0" err="1" smtClean="0">
                <a:hlinkClick r:id="rId2"/>
              </a:rPr>
              <a:t>Gamasutra</a:t>
            </a:r>
            <a:r>
              <a:rPr lang="en-US" dirty="0" smtClean="0">
                <a:hlinkClick r:id="rId2"/>
              </a:rPr>
              <a:t> </a:t>
            </a:r>
            <a:r>
              <a:rPr lang="en-US" dirty="0" smtClean="0">
                <a:hlinkClick r:id="rId2"/>
              </a:rPr>
              <a:t>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a:t>
            </a:r>
            <a:r>
              <a:rPr lang="en-US" dirty="0"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bin\setenv.bat </a:t>
            </a:r>
            <a:r>
              <a:rPr lang="en-US" sz="1800" b="1"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cl.exe</a:t>
            </a:r>
            <a:endParaRPr lang="en-US" sz="1800" b="1"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Gnu Compiler Collection</a:t>
            </a:r>
            <a:endParaRPr lang="en-US" sz="2800" dirty="0" smtClean="0"/>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a:t>
            </a:r>
            <a:r>
              <a:rPr lang="en-US" dirty="0" smtClean="0"/>
              <a:t>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a:t>
            </a:r>
            <a:r>
              <a:rPr lang="en-US" dirty="0" smtClean="0"/>
              <a:t>Gregory (Microsoft)</a:t>
            </a:r>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a:t>
            </a:r>
            <a:r>
              <a:rPr lang="en-US" dirty="0" smtClean="0"/>
              <a:t>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pPr lvl="1"/>
            <a:r>
              <a:rPr lang="en-US" dirty="0" smtClean="0"/>
              <a:t>Caveat </a:t>
            </a:r>
            <a:r>
              <a:rPr lang="en-US" dirty="0" smtClean="0"/>
              <a:t>from Google </a:t>
            </a:r>
            <a:r>
              <a:rPr lang="en-US" dirty="0" err="1" smtClean="0"/>
              <a:t>FlatBuffers</a:t>
            </a:r>
            <a:r>
              <a:rPr lang="en-US" dirty="0" smtClean="0"/>
              <a:t>:</a:t>
            </a:r>
            <a:endParaRPr lang="en-US" dirty="0" smtClean="0"/>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a:t>
            </a:r>
            <a:endParaRPr lang="en-US" dirty="0"/>
          </a:p>
        </p:txBody>
      </p:sp>
      <p:sp>
        <p:nvSpPr>
          <p:cNvPr id="3" name="Content Placeholder 2"/>
          <p:cNvSpPr>
            <a:spLocks noGrp="1"/>
          </p:cNvSpPr>
          <p:nvPr>
            <p:ph idx="1"/>
          </p:nvPr>
        </p:nvSpPr>
        <p:spPr/>
        <p:txBody>
          <a:bodyPr>
            <a:normAutofit/>
          </a:bodyPr>
          <a:lstStyle/>
          <a:p>
            <a:r>
              <a:rPr lang="en-US" dirty="0" smtClean="0"/>
              <a:t>C / C++ “auto” keyword was rarely used</a:t>
            </a:r>
          </a:p>
          <a:p>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r>
              <a:rPr lang="en-US" dirty="0" smtClean="0"/>
              <a:t>Your IDE can be your friend</a:t>
            </a:r>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panose="020B0609020204030204" pitchFamily="49" charset="0"/>
                <a:cs typeface="Consolas" panose="020B0609020204030204" pitchFamily="49" charset="0"/>
              </a:rPr>
              <a:t>auto </a:t>
            </a:r>
            <a:r>
              <a:rPr lang="en-US" sz="2400" dirty="0" err="1">
                <a:latin typeface="Consolas" panose="020B0609020204030204" pitchFamily="49" charset="0"/>
                <a:cs typeface="Consolas" panose="020B0609020204030204" pitchFamily="49" charset="0"/>
              </a:rPr>
              <a:t>num_printers</a:t>
            </a:r>
            <a:r>
              <a:rPr lang="en-US" sz="2400" dirty="0">
                <a:latin typeface="Consolas" panose="020B0609020204030204" pitchFamily="49" charset="0"/>
                <a:cs typeface="Consolas" panose="020B0609020204030204" pitchFamily="49" charset="0"/>
              </a:rPr>
              <a:t> = 23</a:t>
            </a:r>
            <a:r>
              <a:rPr lang="en-US" sz="2400" dirty="0" smtClean="0">
                <a:latin typeface="Consolas" panose="020B0609020204030204" pitchFamily="49" charset="0"/>
                <a:cs typeface="Consolas" panose="020B0609020204030204" pitchFamily="49" charset="0"/>
              </a:rPr>
              <a:t>;</a:t>
            </a: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Mobile devices:</a:t>
            </a:r>
          </a:p>
          <a:p>
            <a:pPr lvl="1"/>
            <a:r>
              <a:rPr lang="en-US" dirty="0" smtClean="0"/>
              <a:t>CPU cycles</a:t>
            </a:r>
          </a:p>
          <a:p>
            <a:pPr lvl="1"/>
            <a:r>
              <a:rPr lang="en-US" dirty="0" smtClean="0"/>
              <a:t>battery consumption</a:t>
            </a:r>
          </a:p>
          <a:p>
            <a:pPr lvl="1"/>
            <a:r>
              <a:rPr lang="en-US" dirty="0" smtClean="0"/>
              <a:t>Microsoft kind of forgot about it since .NET in early 2000’s</a:t>
            </a:r>
          </a:p>
          <a:p>
            <a:r>
              <a:rPr lang="en-US" dirty="0" smtClean="0"/>
              <a:t>C++11 standard </a:t>
            </a:r>
            <a:r>
              <a:rPr lang="en-US" i="1" dirty="0" smtClean="0"/>
              <a:t>finally</a:t>
            </a:r>
            <a:r>
              <a:rPr lang="en-US" dirty="0" smtClean="0"/>
              <a:t> published</a:t>
            </a:r>
          </a:p>
          <a:p>
            <a:pPr lvl="1"/>
            <a:r>
              <a:rPr lang="en-US" dirty="0" smtClean="0"/>
              <a:t>Took too long.</a:t>
            </a:r>
          </a:p>
          <a:p>
            <a:pPr lvl="1"/>
            <a:r>
              <a:rPr lang="en-US" dirty="0" smtClean="0"/>
              <a:t>Temporally named “C++0x”</a:t>
            </a:r>
          </a:p>
          <a:p>
            <a:pPr lvl="1"/>
            <a:r>
              <a:rPr lang="en-US" dirty="0" smtClean="0"/>
              <a:t>Finally published, but now we’re in 2015</a:t>
            </a:r>
          </a:p>
          <a:p>
            <a:pPr lvl="1"/>
            <a:r>
              <a:rPr lang="en-US" dirty="0" smtClean="0"/>
              <a:t>…and C++14 is about to be published</a:t>
            </a:r>
            <a:endParaRPr lang="en-US" dirty="0"/>
          </a:p>
        </p:txBody>
      </p:sp>
    </p:spTree>
    <p:extLst>
      <p:ext uri="{BB962C8B-B14F-4D97-AF65-F5344CB8AC3E}">
        <p14:creationId xmlns:p14="http://schemas.microsoft.com/office/powerpoint/2010/main" val="237595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2483</Words>
  <Application>Microsoft Office PowerPoint</Application>
  <PresentationFormat>On-screen Show (4:3)</PresentationFormat>
  <Paragraphs>427</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Wingdings</vt:lpstr>
      <vt:lpstr>Office Theme</vt:lpstr>
      <vt:lpstr>Fun with C++11</vt:lpstr>
      <vt:lpstr>Disclaimers </vt:lpstr>
      <vt:lpstr>PowerPoint Presentation</vt:lpstr>
      <vt:lpstr>PowerPoint Presentation</vt:lpstr>
      <vt:lpstr>Fun with C++ 11</vt:lpstr>
      <vt:lpstr>What has happened?</vt:lpstr>
      <vt:lpstr>C++ History</vt:lpstr>
      <vt:lpstr>C++ People: Bjarne Stroustrup</vt:lpstr>
      <vt:lpstr>C++ People: Scott Meyers</vt:lpstr>
      <vt:lpstr>C++ People</vt:lpstr>
      <vt:lpstr>C++ Standard</vt:lpstr>
      <vt:lpstr>PowerPoint Presentation</vt:lpstr>
      <vt:lpstr>C++ Innovation</vt:lpstr>
      <vt:lpstr>Microsoft; Clang; LLVM</vt:lpstr>
      <vt:lpstr>C++ Innovation</vt:lpstr>
      <vt:lpstr>C++: Alive and Well</vt:lpstr>
      <vt:lpstr>C++: Alive and Well</vt:lpstr>
      <vt:lpstr>Yes you Can!</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C++: What’s [still] missing</vt:lpstr>
      <vt:lpstr>What’s [still] missing</vt:lpstr>
      <vt:lpstr>C++: What’s still missing</vt:lpstr>
      <vt:lpstr>Which C++ compiler am I using?</vt:lpstr>
      <vt:lpstr>Which C++ compiler?</vt:lpstr>
      <vt:lpstr>Which C++ compiler?</vt:lpstr>
      <vt:lpstr>MS C/C++ runtime dependencies</vt:lpstr>
      <vt:lpstr>C++ Idioms</vt:lpstr>
      <vt:lpstr>RAII</vt:lpstr>
      <vt:lpstr>C++: Rule of 3</vt:lpstr>
      <vt:lpstr>C++11: Rule of 5</vt:lpstr>
      <vt:lpstr>String Literals</vt:lpstr>
      <vt:lpstr>String Literals</vt:lpstr>
      <vt:lpstr>String Literals: Raw</vt:lpstr>
      <vt:lpstr>nullptr</vt:lpstr>
      <vt:lpstr>Uniform Initialization</vt:lpstr>
      <vt:lpstr>Uniform Initialization</vt:lpstr>
      <vt:lpstr>std::to_string</vt:lpstr>
      <vt:lpstr>Smart Pointers</vt:lpstr>
      <vt:lpstr>C++ Smart Pointers std::unique_ptr</vt:lpstr>
      <vt:lpstr>C++ smart pointers</vt:lpstr>
      <vt:lpstr>Smart Pointers std::shared_ptr</vt:lpstr>
      <vt:lpstr>std::to_string</vt:lpstr>
      <vt:lpstr>std::to_string</vt:lpstr>
      <vt:lpstr>Auto</vt:lpstr>
      <vt:lpstr>Auto</vt:lpstr>
      <vt:lpstr>Google C++ Guide: Initialization</vt:lpstr>
      <vt:lpstr>Google C++ guide</vt:lpstr>
      <vt:lpstr>Google C++ guide</vt:lpstr>
      <vt:lpstr>Lambdas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338</cp:revision>
  <dcterms:created xsi:type="dcterms:W3CDTF">2014-10-31T13:02:03Z</dcterms:created>
  <dcterms:modified xsi:type="dcterms:W3CDTF">2014-12-14T16:43:46Z</dcterms:modified>
</cp:coreProperties>
</file>