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329" r:id="rId39"/>
    <p:sldId id="261" r:id="rId40"/>
    <p:sldId id="259" r:id="rId41"/>
    <p:sldId id="284" r:id="rId42"/>
    <p:sldId id="270" r:id="rId43"/>
    <p:sldId id="271" r:id="rId44"/>
    <p:sldId id="323" r:id="rId45"/>
    <p:sldId id="327" r:id="rId46"/>
    <p:sldId id="326" r:id="rId47"/>
    <p:sldId id="324" r:id="rId48"/>
    <p:sldId id="290" r:id="rId49"/>
    <p:sldId id="291" r:id="rId50"/>
    <p:sldId id="280" r:id="rId51"/>
    <p:sldId id="306" r:id="rId52"/>
    <p:sldId id="303" r:id="rId53"/>
    <p:sldId id="304" r:id="rId54"/>
    <p:sldId id="279" r:id="rId55"/>
    <p:sldId id="287" r:id="rId56"/>
    <p:sldId id="285" r:id="rId57"/>
    <p:sldId id="288" r:id="rId58"/>
    <p:sldId id="265" r:id="rId59"/>
    <p:sldId id="266" r:id="rId60"/>
    <p:sldId id="312" r:id="rId61"/>
    <p:sldId id="313" r:id="rId62"/>
    <p:sldId id="294" r:id="rId63"/>
    <p:sldId id="268" r:id="rId64"/>
    <p:sldId id="269" r:id="rId65"/>
    <p:sldId id="305" r:id="rId66"/>
    <p:sldId id="31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591" autoAdjust="0"/>
  </p:normalViewPr>
  <p:slideViewPr>
    <p:cSldViewPr>
      <p:cViewPr varScale="1">
        <p:scale>
          <a:sx n="98" d="100"/>
          <a:sy n="98" d="100"/>
        </p:scale>
        <p:origin x="996" y="9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ceec.tumblr.com/post/106626335863/introducing-the-grand-c-error-explo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567368.aspx" TargetMode="External"/><Relationship Id="rId2" Type="http://schemas.openxmlformats.org/officeDocument/2006/relationships/hyperlink" Target="http://cpprocks.com/c1114-compiler-and-library-shootou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</a:t>
            </a:r>
            <a:r>
              <a:rPr lang="en-US" dirty="0" smtClean="0"/>
              <a:t>Ruby, </a:t>
            </a:r>
            <a:r>
              <a:rPr lang="en-US" dirty="0" err="1" smtClean="0"/>
              <a:t>Clojure</a:t>
            </a:r>
            <a:r>
              <a:rPr lang="en-US" smtClean="0"/>
              <a:t> and Go - </a:t>
            </a:r>
            <a:r>
              <a:rPr lang="en-US" dirty="0" smtClean="0"/>
              <a:t>and someday</a:t>
            </a:r>
            <a:r>
              <a:rPr lang="en-US" smtClean="0"/>
              <a:t>: </a:t>
            </a:r>
            <a:r>
              <a:rPr lang="en-US" smtClean="0"/>
              <a:t>LISP!</a:t>
            </a:r>
            <a:endParaRPr lang="en-US" dirty="0" smtClean="0"/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Fun</a:t>
            </a:r>
            <a:r>
              <a:rPr lang="en-US" dirty="0"/>
              <a:t>: “The </a:t>
            </a:r>
            <a:r>
              <a:rPr lang="en-US" dirty="0" smtClean="0"/>
              <a:t>challenge: Write </a:t>
            </a:r>
            <a:r>
              <a:rPr lang="en-US" dirty="0"/>
              <a:t>a piece of C++ code and try to reach the largest possible error message</a:t>
            </a:r>
            <a:r>
              <a:rPr lang="en-US" dirty="0" smtClean="0"/>
              <a:t>.”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tgceec.tumblr.com/post/106626335863/introducing-the-grand-c-error-explosion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C++11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– it might work</a:t>
            </a:r>
          </a:p>
          <a:p>
            <a:r>
              <a:rPr lang="en-US" dirty="0" smtClean="0"/>
              <a:t>“compiler shootout” as of march 2014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http://cpprocks.com/c1114-compiler-and-library-shootout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microsoft</a:t>
            </a:r>
            <a:r>
              <a:rPr lang="en-US" dirty="0" smtClean="0"/>
              <a:t> has a lot of links. Here’s one: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msdn.microsoft.com/en-us/library/hh567368.aspx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4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</a:t>
            </a:r>
            <a:r>
              <a:rPr lang="en-US" sz="3200" b="1" dirty="0"/>
              <a:t>move constructor</a:t>
            </a:r>
            <a:r>
              <a:rPr lang="en-US" sz="3200" dirty="0"/>
              <a:t> and the </a:t>
            </a:r>
            <a:r>
              <a:rPr lang="en-US" sz="3200" b="1" dirty="0"/>
              <a:t>move assignment operator</a:t>
            </a:r>
            <a:r>
              <a:rPr lang="en-US" sz="3200" dirty="0"/>
              <a:t>, any class for which </a:t>
            </a:r>
            <a:r>
              <a:rPr lang="en-US" sz="3200" b="1" dirty="0"/>
              <a:t>move semantics </a:t>
            </a:r>
            <a:r>
              <a:rPr lang="en-US" sz="3200" dirty="0"/>
              <a:t>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3087</Words>
  <Application>Microsoft Office PowerPoint</Application>
  <PresentationFormat>On-screen Show (4:3)</PresentationFormat>
  <Paragraphs>553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Checking C++11 Conformance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479</cp:revision>
  <dcterms:created xsi:type="dcterms:W3CDTF">2014-10-31T13:02:03Z</dcterms:created>
  <dcterms:modified xsi:type="dcterms:W3CDTF">2015-01-02T21:39:27Z</dcterms:modified>
</cp:coreProperties>
</file>