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0" r:id="rId3"/>
    <p:sldId id="316" r:id="rId4"/>
    <p:sldId id="297" r:id="rId5"/>
    <p:sldId id="298" r:id="rId6"/>
    <p:sldId id="320" r:id="rId7"/>
    <p:sldId id="295" r:id="rId8"/>
    <p:sldId id="307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258" r:id="rId24"/>
    <p:sldId id="272" r:id="rId25"/>
    <p:sldId id="273" r:id="rId26"/>
    <p:sldId id="277" r:id="rId27"/>
    <p:sldId id="311" r:id="rId28"/>
    <p:sldId id="264" r:id="rId29"/>
    <p:sldId id="278" r:id="rId30"/>
    <p:sldId id="257" r:id="rId31"/>
    <p:sldId id="286" r:id="rId32"/>
    <p:sldId id="301" r:id="rId33"/>
    <p:sldId id="262" r:id="rId34"/>
    <p:sldId id="263" r:id="rId35"/>
    <p:sldId id="274" r:id="rId36"/>
    <p:sldId id="261" r:id="rId37"/>
    <p:sldId id="259" r:id="rId38"/>
    <p:sldId id="284" r:id="rId39"/>
    <p:sldId id="270" r:id="rId40"/>
    <p:sldId id="271" r:id="rId41"/>
    <p:sldId id="290" r:id="rId42"/>
    <p:sldId id="291" r:id="rId43"/>
    <p:sldId id="280" r:id="rId44"/>
    <p:sldId id="306" r:id="rId45"/>
    <p:sldId id="303" r:id="rId46"/>
    <p:sldId id="304" r:id="rId47"/>
    <p:sldId id="292" r:id="rId48"/>
    <p:sldId id="279" r:id="rId49"/>
    <p:sldId id="287" r:id="rId50"/>
    <p:sldId id="285" r:id="rId51"/>
    <p:sldId id="288" r:id="rId52"/>
    <p:sldId id="265" r:id="rId53"/>
    <p:sldId id="266" r:id="rId54"/>
    <p:sldId id="312" r:id="rId55"/>
    <p:sldId id="313" r:id="rId56"/>
    <p:sldId id="294" r:id="rId57"/>
    <p:sldId id="268" r:id="rId58"/>
    <p:sldId id="269" r:id="rId59"/>
    <p:sldId id="305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591" autoAdjust="0"/>
  </p:normalViewPr>
  <p:slideViewPr>
    <p:cSldViewPr>
      <p:cViewPr varScale="1">
        <p:scale>
          <a:sx n="83" d="100"/>
          <a:sy n="83" d="100"/>
        </p:scale>
        <p:origin x="-312" y="-8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12/29/2014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#define fun true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</a:t>
            </a:r>
            <a:r>
              <a:rPr lang="en-US" i="1" dirty="0" smtClean="0"/>
              <a:t>hot!</a:t>
            </a:r>
            <a:endParaRPr lang="en-US" i="1" dirty="0" smtClean="0"/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 Close to the metal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17638"/>
            <a:ext cx="5029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</a:t>
            </a:r>
          </a:p>
          <a:p>
            <a:pPr lvl="1"/>
            <a:r>
              <a:rPr lang="en-US" dirty="0" smtClean="0"/>
              <a:t>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r>
              <a:rPr lang="en-US" dirty="0" smtClean="0"/>
              <a:t>, and someday: LISP</a:t>
            </a:r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EDD: Error Driven Development</a:t>
            </a:r>
          </a:p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an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 smtClean="0"/>
              <a:t>Gnu Compiler Collection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285750"/>
            <a:r>
              <a:rPr lang="en-US" sz="2800" dirty="0" smtClean="0"/>
              <a:t>GCC: “</a:t>
            </a:r>
            <a:r>
              <a:rPr lang="en-US" sz="2800" dirty="0" smtClean="0">
                <a:hlinkClick r:id="rId2"/>
              </a:rPr>
              <a:t>GNU compiler collection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sz="3200" dirty="0" smtClean="0"/>
              <a:t>functions.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5250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203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(new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8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doggy mobile devices want fewer CPU </a:t>
            </a:r>
            <a:r>
              <a:rPr lang="en-US" dirty="0" smtClean="0"/>
              <a:t>cycles; battery </a:t>
            </a:r>
            <a:r>
              <a:rPr lang="en-US" dirty="0" smtClean="0"/>
              <a:t>consumption: a big deal</a:t>
            </a:r>
          </a:p>
          <a:p>
            <a:pPr lvl="1"/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</a:t>
            </a:r>
            <a:r>
              <a:rPr lang="en-US" dirty="0" smtClean="0"/>
              <a:t>2000’s</a:t>
            </a:r>
          </a:p>
          <a:p>
            <a:pPr lvl="1"/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  <a:endParaRPr lang="en-US" dirty="0" smtClean="0"/>
          </a:p>
          <a:p>
            <a:r>
              <a:rPr lang="en-US" dirty="0" smtClean="0"/>
              <a:t>C++11 standard </a:t>
            </a:r>
            <a:r>
              <a:rPr lang="en-US" i="1" dirty="0" smtClean="0"/>
              <a:t>finally</a:t>
            </a:r>
            <a:r>
              <a:rPr lang="en-US" dirty="0" smtClean="0"/>
              <a:t> published</a:t>
            </a:r>
          </a:p>
          <a:p>
            <a:pPr lvl="1"/>
            <a:r>
              <a:rPr lang="en-US" dirty="0" smtClean="0"/>
              <a:t>Took too long.</a:t>
            </a:r>
          </a:p>
          <a:p>
            <a:pPr lvl="1"/>
            <a:r>
              <a:rPr lang="en-US" dirty="0" smtClean="0"/>
              <a:t>For a </a:t>
            </a:r>
            <a:r>
              <a:rPr lang="en-US" i="1" dirty="0" smtClean="0"/>
              <a:t>long time, </a:t>
            </a:r>
            <a:r>
              <a:rPr lang="en-US" dirty="0" smtClean="0"/>
              <a:t>temporarily named “C++0x”</a:t>
            </a:r>
          </a:p>
          <a:p>
            <a:pPr lvl="1"/>
            <a:r>
              <a:rPr lang="en-US" dirty="0" smtClean="0"/>
              <a:t>Finally published - but now we’re in </a:t>
            </a:r>
            <a:r>
              <a:rPr lang="en-US" sz="3500" b="1" dirty="0" smtClean="0"/>
              <a:t>2015</a:t>
            </a:r>
            <a:r>
              <a:rPr lang="en-US" dirty="0" smtClean="0"/>
              <a:t>…and </a:t>
            </a:r>
            <a:r>
              <a:rPr lang="en-US" b="1" dirty="0" smtClean="0"/>
              <a:t>C++14</a:t>
            </a:r>
            <a:r>
              <a:rPr lang="en-US" dirty="0" smtClean="0"/>
              <a:t> is about to be finalized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2794</Words>
  <Application>Microsoft Office PowerPoint</Application>
  <PresentationFormat>On-screen Show (4:3)</PresentationFormat>
  <Paragraphs>478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Fun with C++11</vt:lpstr>
      <vt:lpstr>Disclaimers </vt:lpstr>
      <vt:lpstr>Disclaimers </vt:lpstr>
      <vt:lpstr>PowerPoint Presentation</vt:lpstr>
      <vt:lpstr>PowerPoint Presentation</vt:lpstr>
      <vt:lpstr>PowerPoint Presentation</vt:lpstr>
      <vt:lpstr>Fun with C++ 11</vt:lpstr>
      <vt:lpstr>What has happened?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 Close to the metal</vt:lpstr>
      <vt:lpstr>C++ Innovation</vt:lpstr>
      <vt:lpstr>Microsoft; Clang; LLVM</vt:lpstr>
      <vt:lpstr>C++ Innovation</vt:lpstr>
      <vt:lpstr>C++: Alive and Well</vt:lpstr>
      <vt:lpstr>C++: Alive and Well</vt:lpstr>
      <vt:lpstr>Yes you Can!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MS C/C++ runtime dependencies</vt:lpstr>
      <vt:lpstr>C++ Idioms</vt:lpstr>
      <vt:lpstr>RAII</vt:lpstr>
      <vt:lpstr>C++: Rule of Three</vt:lpstr>
      <vt:lpstr>C++11: Rule of 5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std::to_string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  <vt:lpstr>Lambda Expressions</vt:lpstr>
      <vt:lpstr>Move Semantics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428</cp:revision>
  <dcterms:created xsi:type="dcterms:W3CDTF">2014-10-31T13:02:03Z</dcterms:created>
  <dcterms:modified xsi:type="dcterms:W3CDTF">2014-12-29T18:42:55Z</dcterms:modified>
</cp:coreProperties>
</file>