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 (‘module’) system</a:t>
            </a:r>
          </a:p>
          <a:p>
            <a:r>
              <a:rPr lang="en-US" smtClean="0"/>
              <a:t>Garbage collection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Fun with C++11</vt:lpstr>
      <vt:lpstr>What’s missing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</cp:revision>
  <dcterms:created xsi:type="dcterms:W3CDTF">2014-10-31T13:02:03Z</dcterms:created>
  <dcterms:modified xsi:type="dcterms:W3CDTF">2014-11-04T14:42:27Z</dcterms:modified>
</cp:coreProperties>
</file>