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97" r:id="rId3"/>
    <p:sldId id="298" r:id="rId4"/>
    <p:sldId id="295" r:id="rId5"/>
    <p:sldId id="260" r:id="rId6"/>
    <p:sldId id="276" r:id="rId7"/>
    <p:sldId id="289" r:id="rId8"/>
    <p:sldId id="282" r:id="rId9"/>
    <p:sldId id="281" r:id="rId10"/>
    <p:sldId id="296" r:id="rId11"/>
    <p:sldId id="283" r:id="rId12"/>
    <p:sldId id="275" r:id="rId13"/>
    <p:sldId id="258" r:id="rId14"/>
    <p:sldId id="272" r:id="rId15"/>
    <p:sldId id="273" r:id="rId16"/>
    <p:sldId id="277" r:id="rId17"/>
    <p:sldId id="264" r:id="rId18"/>
    <p:sldId id="278" r:id="rId19"/>
    <p:sldId id="257" r:id="rId20"/>
    <p:sldId id="286" r:id="rId21"/>
    <p:sldId id="259" r:id="rId22"/>
    <p:sldId id="284" r:id="rId23"/>
    <p:sldId id="270" r:id="rId24"/>
    <p:sldId id="271" r:id="rId25"/>
    <p:sldId id="262" r:id="rId26"/>
    <p:sldId id="263" r:id="rId27"/>
    <p:sldId id="274" r:id="rId28"/>
    <p:sldId id="261" r:id="rId29"/>
    <p:sldId id="290" r:id="rId30"/>
    <p:sldId id="291" r:id="rId31"/>
    <p:sldId id="280" r:id="rId32"/>
    <p:sldId id="292" r:id="rId33"/>
    <p:sldId id="293" r:id="rId34"/>
    <p:sldId id="279" r:id="rId35"/>
    <p:sldId id="287" r:id="rId36"/>
    <p:sldId id="285" r:id="rId37"/>
    <p:sldId id="288" r:id="rId38"/>
    <p:sldId id="265" r:id="rId39"/>
    <p:sldId id="266" r:id="rId40"/>
    <p:sldId id="294" r:id="rId41"/>
    <p:sldId id="268" r:id="rId42"/>
    <p:sldId id="26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85" d="100"/>
          <a:sy n="85" d="100"/>
        </p:scale>
        <p:origin x="-252" y="-96"/>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11/19/2014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code.facebook.com/projects/527543867323997/folly/" TargetMode="External"/><Relationship Id="rId2" Type="http://schemas.openxmlformats.org/officeDocument/2006/relationships/hyperlink" Target="https://code.facebook.com/projects/1410559149202582/fbthrif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C%2B%2B#cite_note-isocpp2011-4" TargetMode="External"/><Relationship Id="rId3" Type="http://schemas.openxmlformats.org/officeDocument/2006/relationships/hyperlink" Target="https://en.wikipedia.org/wiki/C%2B%2B#cite_note-isocpp1998-12" TargetMode="External"/><Relationship Id="rId7" Type="http://schemas.openxmlformats.org/officeDocument/2006/relationships/hyperlink" Target="https://en.wikipedia.org/wiki/C%2B%2B_Technical_Report_1" TargetMode="External"/><Relationship Id="rId12" Type="http://schemas.openxmlformats.org/officeDocument/2006/relationships/hyperlink" Target="https://en.wikipedia.org/wiki/C%2B%2B17" TargetMode="External"/><Relationship Id="rId2" Type="http://schemas.openxmlformats.org/officeDocument/2006/relationships/hyperlink" Target="https://en.wikipedia.org/wiki/C%2B%2B" TargetMode="External"/><Relationship Id="rId1" Type="http://schemas.openxmlformats.org/officeDocument/2006/relationships/slideLayout" Target="../slideLayouts/slideLayout2.xml"/><Relationship Id="rId6" Type="http://schemas.openxmlformats.org/officeDocument/2006/relationships/hyperlink" Target="https://en.wikipedia.org/wiki/C%2B%2B#cite_note-isotr2007-14" TargetMode="External"/><Relationship Id="rId11" Type="http://schemas.openxmlformats.org/officeDocument/2006/relationships/hyperlink" Target="https://en.wikipedia.org/wiki/C%2B%2B14" TargetMode="External"/><Relationship Id="rId5" Type="http://schemas.openxmlformats.org/officeDocument/2006/relationships/hyperlink" Target="https://en.wikipedia.org/wiki/C%2B%2B03" TargetMode="External"/><Relationship Id="rId10" Type="http://schemas.openxmlformats.org/officeDocument/2006/relationships/hyperlink" Target="https://en.wikipedia.org/wiki/C%2B%2B#cite_note-15" TargetMode="External"/><Relationship Id="rId4" Type="http://schemas.openxmlformats.org/officeDocument/2006/relationships/hyperlink" Target="https://en.wikipedia.org/wiki/C%2B%2B#cite_note-isocpp2003-13" TargetMode="External"/><Relationship Id="rId9" Type="http://schemas.openxmlformats.org/officeDocument/2006/relationships/hyperlink" Target="https://en.wikipedia.org/wiki/C%2B%2B1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err="1" smtClean="0">
                <a:hlinkClick r:id="rId6"/>
              </a:rPr>
              <a:t>Threding</a:t>
            </a:r>
            <a:r>
              <a:rPr lang="en-US" dirty="0" smtClean="0">
                <a:hlinkClick r:id="rId6"/>
              </a:rPr>
              <a:t> Building Blocks</a:t>
            </a:r>
            <a:endParaRPr lang="en-US" dirty="0" smtClean="0"/>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lstStyle/>
          <a:p>
            <a:r>
              <a:rPr lang="en-US" dirty="0" smtClean="0"/>
              <a:t>Facebook:</a:t>
            </a:r>
          </a:p>
          <a:p>
            <a:pPr lvl="1"/>
            <a:r>
              <a:rPr lang="en-US" dirty="0" err="1"/>
              <a:t>Proxygen</a:t>
            </a:r>
            <a:r>
              <a:rPr lang="en-US" dirty="0"/>
              <a:t> makes heavy use of the latest C++ features and depends on </a:t>
            </a:r>
            <a:r>
              <a:rPr lang="en-US" b="1" dirty="0">
                <a:hlinkClick r:id="rId2"/>
              </a:rPr>
              <a:t>Thrift</a:t>
            </a:r>
            <a:r>
              <a:rPr lang="en-US" dirty="0"/>
              <a:t> and </a:t>
            </a:r>
            <a:r>
              <a:rPr lang="en-US" b="1" dirty="0">
                <a:hlinkClick r:id="rId3"/>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smtClean="0"/>
              <a:t>todo</a:t>
            </a:r>
            <a:endParaRPr lang="en-US" dirty="0" smtClean="0"/>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a:t>
            </a:r>
            <a:r>
              <a:rPr lang="en-US" dirty="0" err="1" smtClean="0"/>
              <a:t>datatypes</a:t>
            </a:r>
            <a:r>
              <a:rPr lang="en-US" dirty="0" smtClean="0"/>
              <a:t> and objects. </a:t>
            </a:r>
            <a:r>
              <a:rPr lang="en-US" dirty="0" smtClean="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6139982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a:t>
            </a:r>
            <a:endParaRPr lang="en-US" i="1" dirty="0" smtClean="0"/>
          </a:p>
          <a:p>
            <a:r>
              <a:rPr lang="en-US" i="1" dirty="0" smtClean="0"/>
              <a:t>"You still need </a:t>
            </a:r>
            <a:r>
              <a:rPr lang="en-US" dirty="0" smtClean="0">
                <a:latin typeface="Consolas" panose="020B0609020204030204" pitchFamily="49" charset="0"/>
                <a:cs typeface="Consolas" panose="020B0609020204030204" pitchFamily="49" charset="0"/>
              </a:rPr>
              <a:t>new</a:t>
            </a:r>
            <a:r>
              <a:rPr lang="en-US" i="1" dirty="0" smtClean="0"/>
              <a:t>." </a:t>
            </a:r>
            <a:r>
              <a:rPr lang="en-US" dirty="0" smtClean="0"/>
              <a:t>–Dwight Fellman</a:t>
            </a:r>
          </a:p>
          <a:p>
            <a:endParaRPr lang="en-US" dirty="0" smtClean="0"/>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BDFL: </a:t>
            </a:r>
            <a:r>
              <a:rPr lang="en-US" i="1" dirty="0" smtClean="0"/>
              <a:t>not</a:t>
            </a:r>
            <a:endParaRPr lang="en-US" dirty="0"/>
          </a:p>
        </p:txBody>
      </p:sp>
      <p:sp>
        <p:nvSpPr>
          <p:cNvPr id="3" name="Content Placeholder 2"/>
          <p:cNvSpPr>
            <a:spLocks noGrp="1"/>
          </p:cNvSpPr>
          <p:nvPr>
            <p:ph idx="1"/>
          </p:nvPr>
        </p:nvSpPr>
        <p:spPr/>
        <p:txBody>
          <a:bodyPr/>
          <a:lstStyle/>
          <a:p>
            <a:r>
              <a:rPr lang="en-US" dirty="0" smtClean="0"/>
              <a:t>Bjarne </a:t>
            </a:r>
            <a:r>
              <a:rPr lang="en-US" dirty="0" err="1" smtClean="0"/>
              <a:t>Stroustrup</a:t>
            </a:r>
            <a:endParaRPr lang="en-US" dirty="0" smtClean="0"/>
          </a:p>
          <a:p>
            <a:r>
              <a:rPr lang="en-US" dirty="0" err="1" smtClean="0"/>
              <a:t>Todo</a:t>
            </a:r>
            <a:r>
              <a:rPr lang="en-US" dirty="0" smtClean="0"/>
              <a:t>: picture</a:t>
            </a:r>
          </a:p>
          <a:p>
            <a:r>
              <a:rPr lang="en-US" dirty="0" err="1" smtClean="0"/>
              <a:t>Todo</a:t>
            </a:r>
            <a:r>
              <a:rPr lang="en-US" dirty="0" smtClean="0"/>
              <a:t>: fix hair</a:t>
            </a:r>
            <a:endParaRPr lang="en-US" dirty="0"/>
          </a:p>
        </p:txBody>
      </p:sp>
    </p:spTree>
    <p:extLst>
      <p:ext uri="{BB962C8B-B14F-4D97-AF65-F5344CB8AC3E}">
        <p14:creationId xmlns:p14="http://schemas.microsoft.com/office/powerpoint/2010/main" val="420869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1905</Words>
  <Application>Microsoft Office PowerPoint</Application>
  <PresentationFormat>On-screen Show (4:3)</PresentationFormat>
  <Paragraphs>335</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Fun with C++11</vt:lpstr>
      <vt:lpstr>PowerPoint Presentation</vt:lpstr>
      <vt:lpstr>PowerPoint Presentation</vt:lpstr>
      <vt:lpstr>Fun with C++ 11</vt:lpstr>
      <vt:lpstr>Disclaimers </vt:lpstr>
      <vt:lpstr>C++ History</vt:lpstr>
      <vt:lpstr>BDFL: not</vt:lpstr>
      <vt:lpstr>C++ Standard</vt:lpstr>
      <vt:lpstr>C++ Innovators</vt:lpstr>
      <vt:lpstr>Microsoft; Clang; LLVM</vt:lpstr>
      <vt:lpstr>C++ Innovators</vt:lpstr>
      <vt:lpstr>C++: Alive and Well</vt:lpstr>
      <vt:lpstr>C++ is Multi-Paradigm</vt:lpstr>
      <vt:lpstr>Paradigms: Procedural</vt:lpstr>
      <vt:lpstr>Paradigms: Object Oriented</vt:lpstr>
      <vt:lpstr>Paradigms: Generic</vt:lpstr>
      <vt:lpstr>C++ Standard Library / STL: Not Object Oriented!</vt:lpstr>
      <vt:lpstr>Paradigms: Functional</vt:lpstr>
      <vt:lpstr>What’s [still] missing</vt:lpstr>
      <vt:lpstr>What’s [still] missing</vt:lpstr>
      <vt:lpstr>C++ Idioms</vt:lpstr>
      <vt:lpstr>RAII</vt:lpstr>
      <vt:lpstr>C++: Rule of 3</vt:lpstr>
      <vt:lpstr>C++11: Rule of 5</vt:lpstr>
      <vt:lpstr>Which C++ compiler am I using?</vt:lpstr>
      <vt:lpstr>Which C++ compiler?</vt:lpstr>
      <vt:lpstr>Which C++ compiler?</vt:lpstr>
      <vt:lpstr>MS C/C++ runtime dependencies</vt:lpstr>
      <vt:lpstr>String Literals</vt:lpstr>
      <vt:lpstr>String Literals</vt:lpstr>
      <vt:lpstr>String Literals: Raw</vt:lpstr>
      <vt:lpstr>std::to_string</vt:lpstr>
      <vt:lpstr>std::to_string</vt:lpstr>
      <vt:lpstr>Smart Pointers</vt:lpstr>
      <vt:lpstr>Smart Pointers std::unique_ptr</vt:lpstr>
      <vt:lpstr>C++ smart pointers</vt:lpstr>
      <vt:lpstr>Smart Pointers std::shared_ptr</vt:lpstr>
      <vt:lpstr>std::to_string</vt:lpstr>
      <vt:lpstr>std::to_string</vt:lpstr>
      <vt:lpstr>Google C++ Guide: Initialization</vt:lpstr>
      <vt:lpstr>Google C++ guide</vt:lpstr>
      <vt:lpstr>Google C++ guide</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243</cp:revision>
  <dcterms:created xsi:type="dcterms:W3CDTF">2014-10-31T13:02:03Z</dcterms:created>
  <dcterms:modified xsi:type="dcterms:W3CDTF">2014-11-19T20:27:09Z</dcterms:modified>
</cp:coreProperties>
</file>