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72" r:id="rId5"/>
    <p:sldId id="273" r:id="rId6"/>
    <p:sldId id="264" r:id="rId7"/>
    <p:sldId id="257" r:id="rId8"/>
    <p:sldId id="259" r:id="rId9"/>
    <p:sldId id="270" r:id="rId10"/>
    <p:sldId id="271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591" autoAdjust="0"/>
  </p:normalViewPr>
  <p:slideViewPr>
    <p:cSldViewPr>
      <p:cViewPr varScale="1">
        <p:scale>
          <a:sx n="85" d="100"/>
          <a:sy n="85" d="100"/>
        </p:scale>
        <p:origin x="-2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++11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dirty="0" smtClean="0"/>
              <a:t>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bin\setenv.bat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&gt; cl.exe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 All rights reserved.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 cl [ option... ] filename... [ /link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</a:t>
            </a:r>
            <a:r>
              <a:rPr lang="en-US" sz="2600" dirty="0" smtClean="0">
                <a:cs typeface="Consolas" panose="020B0609020204030204" pitchFamily="49" charset="0"/>
              </a:rPr>
              <a:t>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en.cppreference.com/w/cpp/string/basic_string/to_string</a:t>
            </a:r>
            <a:endParaRPr lang="en-US" sz="18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…; </a:t>
            </a:r>
            <a:r>
              <a:rPr lang="en-US" dirty="0" err="1" smtClean="0"/>
              <a:t>unicode</a:t>
            </a:r>
            <a:r>
              <a:rPr lang="en-US" dirty="0" smtClean="0"/>
              <a:t>;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with all sorts of numeric types</a:t>
            </a:r>
          </a:p>
          <a:p>
            <a:r>
              <a:rPr lang="en-US" dirty="0" smtClean="0"/>
              <a:t>Caveat (google </a:t>
            </a:r>
            <a:r>
              <a:rPr lang="en-US" dirty="0" err="1" smtClean="0"/>
              <a:t>FlatBuffers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 a string of digits.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digits for floats depending on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platform and isn't available on Android, so we use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auto&amp; or they'll get copies when they didn't mean to.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different things — x is 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while y is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07729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</a:t>
            </a:r>
            <a:r>
              <a:rPr lang="en-US" dirty="0" smtClean="0"/>
              <a:t>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smtClean="0"/>
              <a:t>Microsoft </a:t>
            </a:r>
            <a:r>
              <a:rPr lang="en-US" dirty="0" smtClean="0"/>
              <a:t>C</a:t>
            </a:r>
            <a:r>
              <a:rPr lang="en-US" dirty="0" smtClean="0"/>
              <a:t>++ mostly</a:t>
            </a:r>
            <a:endParaRPr lang="en-US" dirty="0" smtClean="0"/>
          </a:p>
          <a:p>
            <a:r>
              <a:rPr lang="en-US" dirty="0" smtClean="0"/>
              <a:t>I’m not a C++ </a:t>
            </a:r>
            <a:r>
              <a:rPr lang="en-US" dirty="0" smtClean="0"/>
              <a:t>expert</a:t>
            </a:r>
            <a:endParaRPr lang="en-US" dirty="0" smtClean="0"/>
          </a:p>
          <a:p>
            <a:pPr lvl="1"/>
            <a:r>
              <a:rPr lang="en-US" dirty="0" smtClean="0"/>
              <a:t>these challenge </a:t>
            </a:r>
            <a:r>
              <a:rPr lang="en-US" dirty="0" smtClean="0"/>
              <a:t>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It’s fun to learn new things and apply them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Assignment statements; functions;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smtClean="0"/>
              <a:t>Stdard </a:t>
            </a:r>
            <a:r>
              <a:rPr lang="en-US" dirty="0" smtClean="0"/>
              <a:t>Library / STL: Not 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</a:t>
            </a:r>
            <a:r>
              <a:rPr lang="en-US" dirty="0" smtClean="0"/>
              <a:t>JAR, .WAR;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</a:t>
            </a:r>
            <a:r>
              <a:rPr lang="en-US" dirty="0" smtClean="0"/>
              <a:t>#)</a:t>
            </a:r>
          </a:p>
          <a:p>
            <a:r>
              <a:rPr lang="en-US" dirty="0" smtClean="0"/>
              <a:t>Decimal</a:t>
            </a:r>
            <a:endParaRPr lang="en-US" dirty="0" smtClean="0"/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smtClean="0"/>
              <a:t>Rule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“If </a:t>
            </a:r>
            <a:r>
              <a:rPr lang="en-US" dirty="0"/>
              <a:t>a class requires a user-defined destructor, a user-defined copy constructor, or a user-defined copy assignment operator, it almost certainly requires all three.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739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 with C++11</vt:lpstr>
      <vt:lpstr>Disclaimers </vt:lpstr>
      <vt:lpstr>Paradigms</vt:lpstr>
      <vt:lpstr>Paradigms: Procedural</vt:lpstr>
      <vt:lpstr>Paradigms: Object Oriented</vt:lpstr>
      <vt:lpstr>C++ Stdard Library / STL: Not Object Oriented</vt:lpstr>
      <vt:lpstr>What’s missing</vt:lpstr>
      <vt:lpstr>C++ Idioms</vt:lpstr>
      <vt:lpstr>C++ Rule of 3</vt:lpstr>
      <vt:lpstr>C++11 Rule of 5</vt:lpstr>
      <vt:lpstr>MS C/C++ runtime dependencies</vt:lpstr>
      <vt:lpstr>Which C++ compiler?</vt:lpstr>
      <vt:lpstr>Which C++ compiler?</vt:lpstr>
      <vt:lpstr>std::to_string</vt:lpstr>
      <vt:lpstr>std::to_string</vt:lpstr>
      <vt:lpstr>Google C++</vt:lpstr>
      <vt:lpstr>Google C++</vt:lpstr>
      <vt:lpstr>Google C++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111</cp:revision>
  <dcterms:created xsi:type="dcterms:W3CDTF">2014-10-31T13:02:03Z</dcterms:created>
  <dcterms:modified xsi:type="dcterms:W3CDTF">2014-11-07T15:10:21Z</dcterms:modified>
</cp:coreProperties>
</file>