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3" r:id="rId37"/>
    <p:sldId id="304" r:id="rId38"/>
    <p:sldId id="292" r:id="rId39"/>
    <p:sldId id="293" r:id="rId40"/>
    <p:sldId id="279" r:id="rId41"/>
    <p:sldId id="287" r:id="rId42"/>
    <p:sldId id="285" r:id="rId43"/>
    <p:sldId id="288" r:id="rId44"/>
    <p:sldId id="265" r:id="rId45"/>
    <p:sldId id="266" r:id="rId46"/>
    <p:sldId id="294" r:id="rId47"/>
    <p:sldId id="268" r:id="rId48"/>
    <p:sldId id="269"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3" d="100"/>
          <a:sy n="83" d="100"/>
        </p:scale>
        <p:origin x="-312" y="-8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a:hlinkClick r:id="rId2"/>
              </a:rPr>
              <a:t>://</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2186</Words>
  <Application>Microsoft Office PowerPoint</Application>
  <PresentationFormat>On-screen Show (4:3)</PresentationFormat>
  <Paragraphs>373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287</cp:revision>
  <dcterms:created xsi:type="dcterms:W3CDTF">2014-10-31T13:02:03Z</dcterms:created>
  <dcterms:modified xsi:type="dcterms:W3CDTF">2014-12-05T20:37:24Z</dcterms:modified>
</cp:coreProperties>
</file>