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95" r:id="rId3"/>
    <p:sldId id="260" r:id="rId4"/>
    <p:sldId id="276" r:id="rId5"/>
    <p:sldId id="289" r:id="rId6"/>
    <p:sldId id="282" r:id="rId7"/>
    <p:sldId id="281" r:id="rId8"/>
    <p:sldId id="296" r:id="rId9"/>
    <p:sldId id="283" r:id="rId10"/>
    <p:sldId id="275" r:id="rId11"/>
    <p:sldId id="258" r:id="rId12"/>
    <p:sldId id="272" r:id="rId13"/>
    <p:sldId id="273" r:id="rId14"/>
    <p:sldId id="277" r:id="rId15"/>
    <p:sldId id="264" r:id="rId16"/>
    <p:sldId id="278" r:id="rId17"/>
    <p:sldId id="257" r:id="rId18"/>
    <p:sldId id="286" r:id="rId19"/>
    <p:sldId id="259" r:id="rId20"/>
    <p:sldId id="284" r:id="rId21"/>
    <p:sldId id="270" r:id="rId22"/>
    <p:sldId id="271" r:id="rId23"/>
    <p:sldId id="262" r:id="rId24"/>
    <p:sldId id="263" r:id="rId25"/>
    <p:sldId id="274" r:id="rId26"/>
    <p:sldId id="261" r:id="rId27"/>
    <p:sldId id="290" r:id="rId28"/>
    <p:sldId id="291" r:id="rId29"/>
    <p:sldId id="280" r:id="rId30"/>
    <p:sldId id="292" r:id="rId31"/>
    <p:sldId id="293" r:id="rId32"/>
    <p:sldId id="279" r:id="rId33"/>
    <p:sldId id="287" r:id="rId34"/>
    <p:sldId id="285" r:id="rId35"/>
    <p:sldId id="288" r:id="rId36"/>
    <p:sldId id="265" r:id="rId37"/>
    <p:sldId id="266" r:id="rId38"/>
    <p:sldId id="294" r:id="rId39"/>
    <p:sldId id="268" r:id="rId40"/>
    <p:sldId id="26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5" Type="http://schemas.openxmlformats.org/officeDocument/2006/relationships/hyperlink" Target="http://sdtimes.com/google-releases-tools-developing-android-apps-cc/" TargetMode="External"/><Relationship Id="rId4" Type="http://schemas.openxmlformats.org/officeDocument/2006/relationships/hyperlink" Target="http://www.jetbrains.com/cl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pic>
        <p:nvPicPr>
          <p:cNvPr id="1026" name="Picture 2" descr="C:\Users\fellmad\AppData\Local\Microsoft\Windows\INetCache\IE\5OKWG846\MC90042315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8057" y="2515057"/>
            <a:ext cx="1827886" cy="182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BDFL: </a:t>
            </a:r>
            <a:r>
              <a:rPr lang="en-US" i="1" dirty="0" smtClean="0"/>
              <a:t>not</a:t>
            </a:r>
            <a:endParaRPr lang="en-US" dirty="0"/>
          </a:p>
        </p:txBody>
      </p:sp>
      <p:sp>
        <p:nvSpPr>
          <p:cNvPr id="3" name="Content Placeholder 2"/>
          <p:cNvSpPr>
            <a:spLocks noGrp="1"/>
          </p:cNvSpPr>
          <p:nvPr>
            <p:ph idx="1"/>
          </p:nvPr>
        </p:nvSpPr>
        <p:spPr/>
        <p:txBody>
          <a:bodyPr/>
          <a:lstStyle/>
          <a:p>
            <a:r>
              <a:rPr lang="en-US" dirty="0" smtClean="0"/>
              <a:t>Bjarne </a:t>
            </a:r>
            <a:r>
              <a:rPr lang="en-US" dirty="0" err="1" smtClean="0"/>
              <a:t>Stroustrup</a:t>
            </a:r>
            <a:endParaRPr lang="en-US" dirty="0" smtClean="0"/>
          </a:p>
          <a:p>
            <a:r>
              <a:rPr lang="en-US" dirty="0" err="1" smtClean="0"/>
              <a:t>Todo</a:t>
            </a:r>
            <a:r>
              <a:rPr lang="en-US" dirty="0" smtClean="0"/>
              <a:t>: picture</a:t>
            </a:r>
          </a:p>
          <a:p>
            <a:r>
              <a:rPr lang="en-US" dirty="0" err="1" smtClean="0"/>
              <a:t>Todo</a:t>
            </a:r>
            <a:r>
              <a:rPr lang="en-US" dirty="0" smtClean="0"/>
              <a:t>: fix hair</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a:t>
            </a:r>
            <a:r>
              <a:rPr lang="en-US" smtClean="0"/>
              <a:t>– Nov </a:t>
            </a:r>
            <a:r>
              <a:rPr lang="en-US" dirty="0" smtClean="0"/>
              <a:t>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a:t>
            </a:r>
            <a:r>
              <a:rPr lang="en-US" dirty="0" smtClean="0">
                <a:hlinkClick r:id="rId5"/>
              </a:rPr>
              <a:t>tools for C/C++</a:t>
            </a:r>
            <a:endParaRPr lang="en-US" dirty="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1850</Words>
  <Application>Microsoft Office PowerPoint</Application>
  <PresentationFormat>On-screen Show (4:3)</PresentationFormat>
  <Paragraphs>309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Fun with C++11</vt:lpstr>
      <vt:lpstr>Fun with C++ 11</vt:lpstr>
      <vt:lpstr>Disclaimers </vt:lpstr>
      <vt:lpstr>C++ History</vt:lpstr>
      <vt:lpstr>BDFL: not</vt:lpstr>
      <vt:lpstr>C++ Standard</vt:lpstr>
      <vt:lpstr>C++ Innovators</vt:lpstr>
      <vt:lpstr>Microsoft; Clang; LLVM</vt:lpstr>
      <vt:lpstr>C++ Innovators</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236</cp:revision>
  <dcterms:created xsi:type="dcterms:W3CDTF">2014-10-31T13:02:03Z</dcterms:created>
  <dcterms:modified xsi:type="dcterms:W3CDTF">2014-11-17T21:52:13Z</dcterms:modified>
</cp:coreProperties>
</file>