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97" r:id="rId3"/>
    <p:sldId id="298" r:id="rId4"/>
    <p:sldId id="295" r:id="rId5"/>
    <p:sldId id="260" r:id="rId6"/>
    <p:sldId id="276" r:id="rId7"/>
    <p:sldId id="299" r:id="rId8"/>
    <p:sldId id="289" r:id="rId9"/>
    <p:sldId id="282" r:id="rId10"/>
    <p:sldId id="281" r:id="rId11"/>
    <p:sldId id="296" r:id="rId12"/>
    <p:sldId id="283" r:id="rId13"/>
    <p:sldId id="275" r:id="rId14"/>
    <p:sldId id="258" r:id="rId15"/>
    <p:sldId id="272" r:id="rId16"/>
    <p:sldId id="273" r:id="rId17"/>
    <p:sldId id="277" r:id="rId18"/>
    <p:sldId id="264" r:id="rId19"/>
    <p:sldId id="278" r:id="rId20"/>
    <p:sldId id="257" r:id="rId21"/>
    <p:sldId id="286" r:id="rId22"/>
    <p:sldId id="259" r:id="rId23"/>
    <p:sldId id="284" r:id="rId24"/>
    <p:sldId id="270" r:id="rId25"/>
    <p:sldId id="271" r:id="rId26"/>
    <p:sldId id="262" r:id="rId27"/>
    <p:sldId id="263" r:id="rId28"/>
    <p:sldId id="274" r:id="rId29"/>
    <p:sldId id="261" r:id="rId30"/>
    <p:sldId id="290" r:id="rId31"/>
    <p:sldId id="291" r:id="rId32"/>
    <p:sldId id="280" r:id="rId33"/>
    <p:sldId id="292" r:id="rId34"/>
    <p:sldId id="293" r:id="rId35"/>
    <p:sldId id="279" r:id="rId36"/>
    <p:sldId id="287" r:id="rId37"/>
    <p:sldId id="285" r:id="rId38"/>
    <p:sldId id="288" r:id="rId39"/>
    <p:sldId id="265" r:id="rId40"/>
    <p:sldId id="266" r:id="rId41"/>
    <p:sldId id="294" r:id="rId42"/>
    <p:sldId id="268" r:id="rId43"/>
    <p:sldId id="26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90" d="100"/>
          <a:sy n="90" d="100"/>
        </p:scale>
        <p:origin x="-132" y="-114"/>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11/20/2014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11/20/2014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Loki_%28C%2B%2B%2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smtClean="0"/>
              <a:t>Innovation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smtClean="0"/>
              <a:t>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a:t>
            </a:r>
            <a:r>
              <a:rPr lang="en-US" dirty="0" smtClean="0">
                <a:hlinkClick r:id="rId6"/>
              </a:rPr>
              <a:t>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endParaRPr lang="en-US" dirty="0" smtClean="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p:txBody>
          <a:bodyPr>
            <a:normAutofit/>
          </a:bodyPr>
          <a:lstStyle/>
          <a:p>
            <a:r>
              <a:rPr lang="en-US" dirty="0" smtClean="0"/>
              <a:t>Bjarne </a:t>
            </a:r>
            <a:r>
              <a:rPr lang="en-US" dirty="0" err="1" smtClean="0"/>
              <a:t>Stroustrup</a:t>
            </a:r>
            <a:endParaRPr lang="en-US" dirty="0" smtClean="0"/>
          </a:p>
          <a:p>
            <a:pPr lvl="1"/>
            <a:r>
              <a:rPr lang="en-US" dirty="0" err="1" smtClean="0"/>
              <a:t>Todo</a:t>
            </a:r>
            <a:r>
              <a:rPr lang="en-US" dirty="0" smtClean="0"/>
              <a:t>: </a:t>
            </a:r>
            <a:r>
              <a:rPr lang="en-US" dirty="0" smtClean="0"/>
              <a:t>picture</a:t>
            </a:r>
            <a:endParaRPr lang="en-US" dirty="0" smtClean="0"/>
          </a:p>
          <a:p>
            <a:pPr lvl="1"/>
            <a:r>
              <a:rPr lang="en-US" dirty="0" err="1"/>
              <a:t>Todo</a:t>
            </a:r>
            <a:r>
              <a:rPr lang="en-US" dirty="0" smtClean="0"/>
              <a:t>: book</a:t>
            </a:r>
            <a:endParaRPr lang="en-US" dirty="0" smtClean="0"/>
          </a:p>
          <a:p>
            <a:r>
              <a:rPr lang="en-US" dirty="0" smtClean="0"/>
              <a:t>Scott Meyers</a:t>
            </a:r>
          </a:p>
          <a:p>
            <a:pPr lvl="1"/>
            <a:r>
              <a:rPr lang="en-US" dirty="0" err="1"/>
              <a:t>Todo</a:t>
            </a:r>
            <a:r>
              <a:rPr lang="en-US" dirty="0" smtClean="0"/>
              <a:t>: picture</a:t>
            </a:r>
          </a:p>
          <a:p>
            <a:pPr lvl="1"/>
            <a:r>
              <a:rPr lang="en-US" dirty="0" err="1" smtClean="0"/>
              <a:t>Todo</a:t>
            </a:r>
            <a:r>
              <a:rPr lang="en-US" dirty="0"/>
              <a:t>: </a:t>
            </a:r>
            <a:r>
              <a:rPr lang="en-US" dirty="0" smtClean="0"/>
              <a:t>book</a:t>
            </a:r>
          </a:p>
        </p:txBody>
      </p:sp>
    </p:spTree>
    <p:extLst>
      <p:ext uri="{BB962C8B-B14F-4D97-AF65-F5344CB8AC3E}">
        <p14:creationId xmlns:p14="http://schemas.microsoft.com/office/powerpoint/2010/main" val="261684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err="1" smtClean="0"/>
              <a:t>Todo</a:t>
            </a:r>
            <a:r>
              <a:rPr lang="en-US" dirty="0" smtClean="0"/>
              <a:t>: ‘D’</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2005</Words>
  <Application>Microsoft Office PowerPoint</Application>
  <PresentationFormat>On-screen Show (4:3)</PresentationFormat>
  <Paragraphs>344</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Fun with C++11</vt:lpstr>
      <vt:lpstr>PowerPoint Presentation</vt:lpstr>
      <vt:lpstr>PowerPoint Presentation</vt:lpstr>
      <vt:lpstr>Fun with C++ 11</vt:lpstr>
      <vt:lpstr>Disclaimers </vt:lpstr>
      <vt:lpstr>C++ History</vt:lpstr>
      <vt:lpstr>C++ People</vt:lpstr>
      <vt:lpstr>C++ People</vt:lpstr>
      <vt:lpstr>C++ Standard</vt:lpstr>
      <vt:lpstr>C++ Innovation</vt:lpstr>
      <vt:lpstr>Microsoft; Clang; LLVM</vt:lpstr>
      <vt:lpstr>C++ Innovation</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255</cp:revision>
  <dcterms:created xsi:type="dcterms:W3CDTF">2014-10-31T13:02:03Z</dcterms:created>
  <dcterms:modified xsi:type="dcterms:W3CDTF">2014-11-20T18:52:13Z</dcterms:modified>
</cp:coreProperties>
</file>