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1" r:id="rId4"/>
    <p:sldId id="283" r:id="rId5"/>
    <p:sldId id="260" r:id="rId6"/>
    <p:sldId id="275" r:id="rId7"/>
    <p:sldId id="276" r:id="rId8"/>
    <p:sldId id="258" r:id="rId9"/>
    <p:sldId id="272" r:id="rId10"/>
    <p:sldId id="273" r:id="rId11"/>
    <p:sldId id="277" r:id="rId12"/>
    <p:sldId id="264" r:id="rId13"/>
    <p:sldId id="278" r:id="rId14"/>
    <p:sldId id="257" r:id="rId15"/>
    <p:sldId id="259" r:id="rId16"/>
    <p:sldId id="270" r:id="rId17"/>
    <p:sldId id="271" r:id="rId18"/>
    <p:sldId id="262" r:id="rId19"/>
    <p:sldId id="263" r:id="rId20"/>
    <p:sldId id="261" r:id="rId21"/>
    <p:sldId id="274" r:id="rId22"/>
    <p:sldId id="280" r:id="rId23"/>
    <p:sldId id="279" r:id="rId24"/>
    <p:sldId id="265" r:id="rId25"/>
    <p:sldId id="266" r:id="rId26"/>
    <p:sldId id="267" r:id="rId27"/>
    <p:sldId id="268" r:id="rId28"/>
    <p:sldId id="26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11/13/2014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google.github.io/flatbuffers/md__cpp_usage.html"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5" Type="http://schemas.openxmlformats.org/officeDocument/2006/relationships/hyperlink" Target="http://sdtimes.com/google-releases-tools-developing-android-apps-cc/" TargetMode="External"/><Relationship Id="rId4" Type="http://schemas.openxmlformats.org/officeDocument/2006/relationships/hyperlink" Target="http://www.jetbrains.com/clio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missing</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XML</a:t>
            </a:r>
          </a:p>
          <a:p>
            <a:r>
              <a:rPr lang="en-US" dirty="0" smtClean="0"/>
              <a:t>Packages / modules</a:t>
            </a:r>
          </a:p>
          <a:p>
            <a:pPr lvl="1"/>
            <a:r>
              <a:rPr lang="en-US" dirty="0" smtClean="0"/>
              <a:t>PHP composer; Python pip; Ruby gems</a:t>
            </a:r>
            <a:endParaRPr lang="en-US" dirty="0"/>
          </a:p>
          <a:p>
            <a:pPr lvl="1"/>
            <a:r>
              <a:rPr lang="en-US" dirty="0" smtClean="0"/>
              <a:t>Java </a:t>
            </a:r>
            <a:r>
              <a:rPr lang="en-US" dirty="0" smtClean="0">
                <a:hlinkClick r:id="rId2"/>
              </a:rPr>
              <a:t>JPM4j</a:t>
            </a:r>
            <a:endParaRPr lang="en-US" dirty="0"/>
          </a:p>
          <a:p>
            <a:r>
              <a:rPr lang="en-US" dirty="0" smtClean="0"/>
              <a:t>Garbage collection (as C#, Java, Python, …)</a:t>
            </a:r>
          </a:p>
          <a:p>
            <a:r>
              <a:rPr lang="en-US" dirty="0" smtClean="0"/>
              <a:t>Strings in switch() statement (C#)</a:t>
            </a:r>
          </a:p>
          <a:p>
            <a:r>
              <a:rPr lang="en-US" dirty="0" smtClean="0"/>
              <a:t>Decimal data type</a:t>
            </a:r>
          </a:p>
          <a:p>
            <a:r>
              <a:rPr lang="en-US" dirty="0" smtClean="0"/>
              <a:t>Serialization:</a:t>
            </a:r>
          </a:p>
          <a:p>
            <a:pPr lvl="1"/>
            <a:r>
              <a:rPr lang="en-US" dirty="0" smtClean="0"/>
              <a:t>see </a:t>
            </a:r>
            <a:r>
              <a:rPr lang="en-US" dirty="0" smtClean="0">
                <a:hlinkClick r:id="rId3"/>
              </a:rPr>
              <a:t>google </a:t>
            </a:r>
            <a:r>
              <a:rPr lang="en-US" dirty="0" err="1" smtClean="0">
                <a:hlinkClick r:id="rId3"/>
              </a:rPr>
              <a:t>FlatBuffers</a:t>
            </a:r>
            <a:r>
              <a:rPr lang="en-US" dirty="0" smtClean="0">
                <a:hlinkClick r:id="rId3"/>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endParaRPr lang="en-US" dirty="0"/>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smtClean="0"/>
              <a:t>“If </a:t>
            </a:r>
            <a:r>
              <a:rPr lang="en-US"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dirty="0" smtClean="0"/>
              <a:t>functions.</a:t>
            </a:r>
            <a:endParaRPr lang="en-US"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free PDF drafts</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a:t>
            </a:r>
            <a:r>
              <a:rPr lang="en-US" sz="2100">
                <a:latin typeface="Consolas" panose="020B0609020204030204" pitchFamily="49" charset="0"/>
                <a:cs typeface="Consolas" panose="020B0609020204030204" pitchFamily="49" charset="0"/>
              </a:rPr>
              <a:t>with "</a:t>
            </a:r>
            <a:r>
              <a:rPr lang="en-US" sz="210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t>\&gt;%^\t\n</a:t>
            </a:r>
            <a:r>
              <a:rPr lang="en-US" sz="2800" dirty="0" smtClean="0"/>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lstStyle/>
          <a:p>
            <a:r>
              <a:rPr lang="en-US" dirty="0" err="1" smtClean="0">
                <a:latin typeface="Consolas" panose="020B0609020204030204" pitchFamily="49" charset="0"/>
                <a:cs typeface="Consolas" panose="020B0609020204030204" pitchFamily="49" charset="0"/>
              </a:rPr>
              <a:t>auto_ptr</a:t>
            </a:r>
            <a:r>
              <a:rPr lang="en-US" dirty="0" smtClean="0"/>
              <a:t> is deprecated. Do not use it.</a:t>
            </a:r>
          </a:p>
          <a:p>
            <a:r>
              <a:rPr lang="en-US" dirty="0" err="1" smtClean="0">
                <a:latin typeface="Consolas" panose="020B0609020204030204" pitchFamily="49" charset="0"/>
                <a:cs typeface="Consolas" panose="020B0609020204030204" pitchFamily="49" charset="0"/>
              </a:rPr>
              <a:t>unique_ptr</a:t>
            </a:r>
            <a:r>
              <a:rPr lang="en-US" dirty="0" smtClean="0"/>
              <a:t> is awesome. Use it all the time.</a:t>
            </a:r>
          </a:p>
          <a:p>
            <a:r>
              <a:rPr lang="en-US" dirty="0" smtClean="0"/>
              <a:t>Same with </a:t>
            </a:r>
            <a:r>
              <a:rPr lang="en-US" dirty="0" err="1" smtClean="0">
                <a:latin typeface="Consolas" panose="020B0609020204030204" pitchFamily="49" charset="0"/>
                <a:cs typeface="Consolas" panose="020B0609020204030204" pitchFamily="49" charset="0"/>
              </a:rPr>
              <a:t>shared_ptr</a:t>
            </a:r>
            <a:r>
              <a:rPr lang="en-US" dirty="0" smtClean="0"/>
              <a:t>. Do amazing things.</a:t>
            </a:r>
          </a:p>
          <a:p>
            <a:endParaRPr lang="en-US" dirty="0" smtClean="0"/>
          </a:p>
          <a:p>
            <a:pPr marL="0" indent="0">
              <a:buNone/>
            </a:pPr>
            <a:r>
              <a:rPr lang="en-US" dirty="0" smtClean="0"/>
              <a:t>C++ does not have garbage collection: It is deterministic in its acquisition and release of memory and other resources.</a:t>
            </a:r>
            <a:endParaRPr lang="en-US" dirty="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077294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hlinkClick r:id="rId2"/>
              </a:rPr>
              <a:t>LLVM</a:t>
            </a:r>
            <a:r>
              <a:rPr lang="en-US" dirty="0" smtClean="0"/>
              <a:t>: all your languages belong to us…</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r>
              <a:rPr lang="en-US" dirty="0" smtClean="0"/>
              <a:t>).</a:t>
            </a:r>
          </a:p>
          <a:p>
            <a:r>
              <a:rPr lang="en-US" dirty="0" smtClean="0"/>
              <a:t>Google/Android: </a:t>
            </a:r>
            <a:r>
              <a:rPr lang="en-US" dirty="0" smtClean="0">
                <a:hlinkClick r:id="rId5"/>
              </a:rPr>
              <a:t>tools for C/C++</a:t>
            </a:r>
            <a:endParaRPr lang="en-US" dirty="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1275</Words>
  <Application>Microsoft Office PowerPoint</Application>
  <PresentationFormat>On-screen Show (4:3)</PresentationFormat>
  <Paragraphs>217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Fun with C++11</vt:lpstr>
      <vt:lpstr>C++ Standard</vt:lpstr>
      <vt:lpstr>C++ Innovators</vt:lpstr>
      <vt:lpstr>C++ Innovators</vt:lpstr>
      <vt:lpstr>Disclaimers </vt:lpstr>
      <vt:lpstr>C++: Alive and Well</vt:lpstr>
      <vt:lpstr>C++ History</vt:lpstr>
      <vt:lpstr>C++ is Multi-Paradigm</vt:lpstr>
      <vt:lpstr>Paradigms: Procedural</vt:lpstr>
      <vt:lpstr>Paradigms: Object Oriented</vt:lpstr>
      <vt:lpstr>Paradigms: Generic</vt:lpstr>
      <vt:lpstr>C++ Standard Library / STL: Not Object Oriented!</vt:lpstr>
      <vt:lpstr>Paradigms: Functional</vt:lpstr>
      <vt:lpstr>What’s missing</vt:lpstr>
      <vt:lpstr>C++ Idioms</vt:lpstr>
      <vt:lpstr>C++ Rule of 3</vt:lpstr>
      <vt:lpstr>C++11 Rule of 5</vt:lpstr>
      <vt:lpstr>Which C++ compiler am I using?</vt:lpstr>
      <vt:lpstr>Which C++ compiler?</vt:lpstr>
      <vt:lpstr>MS C/C++ runtime dependencies</vt:lpstr>
      <vt:lpstr>Which C++ compiler?</vt:lpstr>
      <vt:lpstr>String Literals: Raw</vt:lpstr>
      <vt:lpstr>Smart Pointers</vt:lpstr>
      <vt:lpstr>std::to_string</vt:lpstr>
      <vt:lpstr>std::to_string</vt:lpstr>
      <vt:lpstr>Google C++ guide</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171</cp:revision>
  <dcterms:created xsi:type="dcterms:W3CDTF">2014-10-31T13:02:03Z</dcterms:created>
  <dcterms:modified xsi:type="dcterms:W3CDTF">2014-11-13T17:13:55Z</dcterms:modified>
</cp:coreProperties>
</file>