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5" r:id="rId4"/>
    <p:sldId id="276" r:id="rId5"/>
    <p:sldId id="258" r:id="rId6"/>
    <p:sldId id="272" r:id="rId7"/>
    <p:sldId id="273" r:id="rId8"/>
    <p:sldId id="277" r:id="rId9"/>
    <p:sldId id="278" r:id="rId10"/>
    <p:sldId id="264" r:id="rId11"/>
    <p:sldId id="257" r:id="rId12"/>
    <p:sldId id="259" r:id="rId13"/>
    <p:sldId id="270" r:id="rId14"/>
    <p:sldId id="271" r:id="rId15"/>
    <p:sldId id="262" r:id="rId16"/>
    <p:sldId id="263" r:id="rId17"/>
    <p:sldId id="261" r:id="rId18"/>
    <p:sldId id="274" r:id="rId19"/>
    <p:sldId id="265" r:id="rId20"/>
    <p:sldId id="266" r:id="rId21"/>
    <p:sldId id="267" r:id="rId22"/>
    <p:sldId id="26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.JAR, .WAR;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a:t>
            </a:r>
          </a:p>
          <a:p>
            <a:r>
              <a:rPr lang="en-US" dirty="0" smtClean="0"/>
              <a:t>Serialization</a:t>
            </a:r>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smtClean="0">
                <a:latin typeface="Consolas" panose="020B0609020204030204" pitchFamily="49" charset="0"/>
                <a:cs typeface="Consolas" panose="020B0609020204030204" pitchFamily="49" charset="0"/>
              </a:rPr>
              <a:t>// an up-to-date </a:t>
            </a:r>
            <a:r>
              <a:rPr lang="en-US" sz="1800" dirty="0" err="1" smtClean="0">
                <a:latin typeface="Consolas" panose="020B0609020204030204" pitchFamily="49" charset="0"/>
                <a:cs typeface="Consolas" panose="020B0609020204030204" pitchFamily="49" charset="0"/>
              </a:rPr>
              <a:t>linux</a:t>
            </a:r>
            <a:r>
              <a:rPr lang="en-US" sz="1800" dirty="0" smtClean="0">
                <a:latin typeface="Consolas" panose="020B0609020204030204" pitchFamily="49" charset="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smtClean="0"/>
              <a:t>GCC: </a:t>
            </a:r>
            <a:r>
              <a:rPr lang="en-US" sz="2800" dirty="0" smtClean="0"/>
              <a:t>“</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a:t>
            </a:r>
            <a:r>
              <a:rPr lang="en-US" dirty="0" smtClean="0"/>
              <a:t>::</a:t>
            </a:r>
            <a:r>
              <a:rPr lang="en-US" dirty="0" err="1" smtClean="0"/>
              <a:t>to_string</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 </a:t>
            </a:r>
            <a:r>
              <a:rPr lang="en-US" dirty="0" err="1" smtClean="0"/>
              <a:t>unicode</a:t>
            </a:r>
            <a:r>
              <a:rPr lang="en-US" dirty="0" smtClean="0"/>
              <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a:t>
            </a:r>
          </a:p>
          <a:p>
            <a:pPr marL="800100" lvl="2" indent="0">
              <a:buNone/>
            </a:pP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a:t>
            </a:r>
            <a:r>
              <a:rPr lang="en-US" dirty="0" smtClean="0"/>
              <a:t>::</a:t>
            </a:r>
            <a:r>
              <a:rPr lang="en-US" dirty="0" err="1" smtClean="0"/>
              <a:t>to_string</a:t>
            </a:r>
            <a:endParaRPr lang="en-US" dirty="0"/>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endParaRPr lang="en-US" dirty="0"/>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107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a:t>
            </a:r>
            <a:r>
              <a:rPr lang="en-US" dirty="0" smtClean="0"/>
              <a:t>Generic</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smtClean="0"/>
              <a:t>Templates</a:t>
            </a:r>
            <a:endParaRPr lang="en-US" dirty="0" smtClean="0"/>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a:t>
            </a:r>
            <a:r>
              <a:rPr lang="en-US" dirty="0" smtClean="0"/>
              <a:t>Functional</a:t>
            </a:r>
            <a:endParaRPr lang="en-US" dirty="0"/>
          </a:p>
        </p:txBody>
      </p:sp>
      <p:sp>
        <p:nvSpPr>
          <p:cNvPr id="4" name="Content Placeholder 3"/>
          <p:cNvSpPr>
            <a:spLocks noGrp="1"/>
          </p:cNvSpPr>
          <p:nvPr>
            <p:ph idx="1"/>
          </p:nvPr>
        </p:nvSpPr>
        <p:spPr/>
        <p:txBody>
          <a:bodyPr>
            <a:normAutofit/>
          </a:bodyPr>
          <a:lstStyle/>
          <a:p>
            <a:r>
              <a:rPr lang="en-US" dirty="0" smtClean="0"/>
              <a:t> </a:t>
            </a:r>
            <a:r>
              <a:rPr lang="en-US" smtClean="0"/>
              <a:t>Lambas</a:t>
            </a:r>
            <a:endParaRPr lang="en-US" dirty="0" smtClean="0"/>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848</Words>
  <Application>Microsoft Office PowerPoint</Application>
  <PresentationFormat>On-screen Show (4:3)</PresentationFormat>
  <Paragraphs>170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Office Theme</vt:lpstr>
      <vt:lpstr>Fun with C++11</vt:lpstr>
      <vt:lpstr>Disclaimers </vt:lpstr>
      <vt:lpstr>C++: Alive and Well</vt:lpstr>
      <vt:lpstr>C++ History</vt:lpstr>
      <vt:lpstr>Paradigms</vt:lpstr>
      <vt:lpstr>Paradigms: Procedural</vt:lpstr>
      <vt:lpstr>Paradigms: Object Oriented</vt:lpstr>
      <vt:lpstr>Paradigms: Generic</vt:lpstr>
      <vt:lpstr>Paradigms: Functional</vt:lpstr>
      <vt:lpstr>C++ Standard Library / STL: Not Object Oriented!</vt:lpstr>
      <vt:lpstr>What’s missing</vt:lpstr>
      <vt:lpstr>C++ Idioms</vt:lpstr>
      <vt:lpstr>C++ Rule of 3</vt:lpstr>
      <vt:lpstr>C++11 Rule of 5</vt:lpstr>
      <vt:lpstr>Which C++ compiler?</vt:lpstr>
      <vt:lpstr>Which C++ compiler?</vt:lpstr>
      <vt:lpstr>MS C/C++ runtime dependencies</vt:lpstr>
      <vt:lpstr>Which C++ compiler?</vt:lpstr>
      <vt:lpstr>std::to_string</vt:lpstr>
      <vt:lpstr>std::to_string</vt:lpstr>
      <vt:lpstr>Google C++</vt:lpstr>
      <vt:lpstr>Google C++</vt:lpstr>
      <vt:lpstr>Google C++</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126</cp:revision>
  <dcterms:created xsi:type="dcterms:W3CDTF">2014-10-31T13:02:03Z</dcterms:created>
  <dcterms:modified xsi:type="dcterms:W3CDTF">2014-11-08T14:48:45Z</dcterms:modified>
</cp:coreProperties>
</file>