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2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1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2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0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3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9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9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0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4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1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6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2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ppquiz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github.io/flatbuffers/md__cpp_usage.html" TargetMode="External"/><Relationship Id="rId2" Type="http://schemas.openxmlformats.org/officeDocument/2006/relationships/hyperlink" Target="https://www.jpm4j.org/#!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ubstitution_failure_is_not_an_error" TargetMode="External"/><Relationship Id="rId2" Type="http://schemas.openxmlformats.org/officeDocument/2006/relationships/hyperlink" Target="http://en.cppreference.com/w/cpp/language/rai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isual_C++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 with C++11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Define ‘fun’. Your mileage may vary.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6261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am not a C++ expert</a:t>
            </a:r>
          </a:p>
          <a:p>
            <a:r>
              <a:rPr lang="en-US" dirty="0" smtClean="0"/>
              <a:t>I like a lot of languages in addition to C++</a:t>
            </a:r>
          </a:p>
          <a:p>
            <a:pPr lvl="1"/>
            <a:r>
              <a:rPr lang="en-US" dirty="0" smtClean="0"/>
              <a:t>C# (mostly); Python; Java; PHP; Groovy; would like to learn Ruby and </a:t>
            </a:r>
            <a:r>
              <a:rPr lang="en-US" dirty="0" err="1" smtClean="0"/>
              <a:t>Clojure</a:t>
            </a:r>
            <a:endParaRPr lang="en-US" dirty="0" smtClean="0"/>
          </a:p>
          <a:p>
            <a:r>
              <a:rPr lang="en-US" dirty="0" smtClean="0"/>
              <a:t>I’m not here to sell you on C++</a:t>
            </a:r>
          </a:p>
          <a:p>
            <a:r>
              <a:rPr lang="en-US" dirty="0" smtClean="0"/>
              <a:t>I’m not a C</a:t>
            </a:r>
            <a:r>
              <a:rPr lang="en-US" smtClean="0"/>
              <a:t>++ expert!</a:t>
            </a:r>
            <a:endParaRPr lang="en-US" dirty="0" smtClean="0"/>
          </a:p>
          <a:p>
            <a:pPr lvl="1"/>
            <a:r>
              <a:rPr lang="en-US" dirty="0" smtClean="0"/>
              <a:t>these challenge me: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cppquiz.org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1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Procedural</a:t>
            </a:r>
          </a:p>
          <a:p>
            <a:r>
              <a:rPr lang="en-US" smtClean="0"/>
              <a:t>Object Oriented</a:t>
            </a:r>
            <a:endParaRPr lang="en-US" dirty="0" smtClean="0"/>
          </a:p>
          <a:p>
            <a:r>
              <a:rPr lang="en-US" dirty="0" smtClean="0"/>
              <a:t>Generic</a:t>
            </a:r>
          </a:p>
          <a:p>
            <a:r>
              <a:rPr lang="en-US" dirty="0" smtClean="0"/>
              <a:t>Functional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4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XML</a:t>
            </a:r>
          </a:p>
          <a:p>
            <a:r>
              <a:rPr lang="en-US" dirty="0" smtClean="0"/>
              <a:t>Packages / modules</a:t>
            </a:r>
          </a:p>
          <a:p>
            <a:pPr lvl="1"/>
            <a:r>
              <a:rPr lang="en-US" dirty="0" smtClean="0"/>
              <a:t>PHP composer; Python pip; Ruby gems</a:t>
            </a:r>
            <a:endParaRPr lang="en-US" dirty="0"/>
          </a:p>
          <a:p>
            <a:pPr lvl="1"/>
            <a:r>
              <a:rPr lang="en-US" dirty="0" smtClean="0"/>
              <a:t>Java .JAR; </a:t>
            </a:r>
            <a:r>
              <a:rPr lang="en-US" dirty="0" smtClean="0">
                <a:hlinkClick r:id="rId2"/>
              </a:rPr>
              <a:t>JPM4j</a:t>
            </a:r>
            <a:endParaRPr lang="en-US" dirty="0"/>
          </a:p>
          <a:p>
            <a:r>
              <a:rPr lang="en-US" dirty="0" smtClean="0"/>
              <a:t>Garbage collection (as C#, Java, Python, …)</a:t>
            </a:r>
          </a:p>
          <a:p>
            <a:r>
              <a:rPr lang="en-US" dirty="0" smtClean="0"/>
              <a:t>Strings in switch() statement (C#)</a:t>
            </a:r>
          </a:p>
          <a:p>
            <a:r>
              <a:rPr lang="en-US" dirty="0" smtClean="0"/>
              <a:t>Serialization</a:t>
            </a:r>
          </a:p>
          <a:p>
            <a:pPr lvl="1"/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google </a:t>
            </a:r>
            <a:r>
              <a:rPr lang="en-US" dirty="0" err="1" smtClean="0">
                <a:hlinkClick r:id="rId3"/>
              </a:rPr>
              <a:t>FlatBuffers</a:t>
            </a:r>
            <a:r>
              <a:rPr lang="en-US" dirty="0" smtClean="0">
                <a:hlinkClick r:id="rId3"/>
              </a:rPr>
              <a:t> </a:t>
            </a:r>
            <a:r>
              <a:rPr lang="en-US" dirty="0" smtClean="0"/>
              <a:t>– good, modern C++</a:t>
            </a:r>
          </a:p>
          <a:p>
            <a:r>
              <a:rPr lang="en-US" dirty="0" smtClean="0"/>
              <a:t>Run-time introspection (C#, Java, Python, …)</a:t>
            </a:r>
          </a:p>
          <a:p>
            <a:r>
              <a:rPr lang="en-US" dirty="0" smtClean="0"/>
              <a:t>Interfaces: Need [ugly] abstract classes</a:t>
            </a:r>
          </a:p>
          <a:p>
            <a:r>
              <a:rPr lang="en-US" dirty="0" smtClean="0"/>
              <a:t>command-line parsing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4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RAII</a:t>
            </a:r>
            <a:endParaRPr lang="en-US" dirty="0" smtClean="0"/>
          </a:p>
          <a:p>
            <a:pPr lvl="1"/>
            <a:r>
              <a:rPr lang="en-US" dirty="0" smtClean="0"/>
              <a:t>“Resource Acquisition Is Initialization”</a:t>
            </a:r>
          </a:p>
          <a:p>
            <a:pPr lvl="1"/>
            <a:r>
              <a:rPr lang="en-US" dirty="0" smtClean="0"/>
              <a:t>Acquire and release things in constructor and destructor</a:t>
            </a:r>
          </a:p>
          <a:p>
            <a:r>
              <a:rPr lang="en-US" dirty="0" smtClean="0">
                <a:hlinkClick r:id="rId3"/>
              </a:rPr>
              <a:t>SFINAE</a:t>
            </a:r>
            <a:endParaRPr lang="en-US" dirty="0" smtClean="0"/>
          </a:p>
          <a:p>
            <a:pPr lvl="1"/>
            <a:r>
              <a:rPr lang="en-US" dirty="0"/>
              <a:t>“Substitution </a:t>
            </a:r>
            <a:r>
              <a:rPr lang="en-US" dirty="0" smtClean="0"/>
              <a:t>Failure Is Not An Error”</a:t>
            </a:r>
          </a:p>
          <a:p>
            <a:pPr lvl="1"/>
            <a:r>
              <a:rPr lang="en-US" dirty="0" smtClean="0"/>
              <a:t>You won’t get compile-time errors when fiddling with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8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 C/C</a:t>
            </a:r>
            <a:r>
              <a:rPr lang="en-US" dirty="0" smtClean="0"/>
              <a:t>++ runtime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c:\apps\vs2013\VC\redist\x64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tree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/f /a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Microsoft.VC120.CRT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msvcp120.dll	// C++ runtime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msvcr120.dll	// C runtime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vccorlib120.dll 	// C++/CLI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Microsoft.VC120.CXXAMP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vcamp120.dll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Microsoft.VC120.MFC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mfc120u.dll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mfcm120u.dll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Microsoft.VC120.MFCLOC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mfc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localized stuff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\---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Microsoft.VC120.OpenMP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vcomp120.dll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7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C++ compiler?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:\apps\WinDDK\7600.16385.1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bin\setenv.bat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 WLH</a:t>
            </a:r>
          </a:p>
          <a:p>
            <a:pPr marL="457200" lvl="1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c:\apps\WinDDK\7600.16385.1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cl.xe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Microsoft (R) 32-bit C/C++ Optimizing Compiler Version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15.00.30729.207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80x86</a:t>
            </a:r>
          </a:p>
          <a:p>
            <a:pPr marL="457200" lvl="1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Copyright (C) Microsoft Corporation.  All rights reserved.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usage: cl [ option... ] filename... [ /link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linkoption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... ]</a:t>
            </a:r>
          </a:p>
          <a:p>
            <a:pPr lvl="1"/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868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Which C++ compiler?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cs typeface="Consolas" panose="020B0609020204030204" pitchFamily="49" charset="0"/>
              </a:rPr>
              <a:t>Set </a:t>
            </a:r>
            <a:r>
              <a:rPr lang="en-US" sz="2600" dirty="0">
                <a:cs typeface="Consolas" panose="020B0609020204030204" pitchFamily="49" charset="0"/>
              </a:rPr>
              <a:t>the environment; run </a:t>
            </a:r>
            <a:r>
              <a:rPr lang="en-US" sz="2600" dirty="0" smtClean="0">
                <a:cs typeface="Consolas" panose="020B0609020204030204" pitchFamily="49" charset="0"/>
              </a:rPr>
              <a:t>CL.EXE</a:t>
            </a:r>
          </a:p>
          <a:p>
            <a:r>
              <a:rPr lang="en-US" sz="2600" dirty="0" smtClean="0">
                <a:cs typeface="Consolas" panose="020B0609020204030204" pitchFamily="49" charset="0"/>
              </a:rPr>
              <a:t>Visual Studio help/about: fail</a:t>
            </a:r>
          </a:p>
          <a:p>
            <a:r>
              <a:rPr lang="en-US" sz="2600" dirty="0" smtClean="0">
                <a:cs typeface="Consolas" panose="020B0609020204030204" pitchFamily="49" charset="0"/>
              </a:rPr>
              <a:t>Look for “C++” </a:t>
            </a:r>
            <a:r>
              <a:rPr lang="en-US" sz="2600" dirty="0" smtClean="0">
                <a:cs typeface="Consolas" panose="020B0609020204030204" pitchFamily="49" charset="0"/>
                <a:hlinkClick r:id="rId2"/>
              </a:rPr>
              <a:t>here</a:t>
            </a:r>
            <a:r>
              <a:rPr lang="en-US" sz="2600" dirty="0" smtClean="0">
                <a:cs typeface="Consolas" panose="020B0609020204030204" pitchFamily="49" charset="0"/>
              </a:rPr>
              <a:t> for full list</a:t>
            </a:r>
            <a:endParaRPr lang="en-US" sz="2600" dirty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vs2013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C/C++ Optimizing Compiler Version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18.00.31010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x86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vs2012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C/C++ Optimizing Compiler Version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17.00.61030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x86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2010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32-bit C/C++ Optimizing Compiler Version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16.00.40219.01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80x86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2008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32-bit C/C++ Optimizing Compiler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Version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15.00.30729.01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 80x86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343</Words>
  <Application>Microsoft Office PowerPoint</Application>
  <PresentationFormat>On-screen Show (4:3)</PresentationFormat>
  <Paragraphs>68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Fun with C++11</vt:lpstr>
      <vt:lpstr>Disclaimers </vt:lpstr>
      <vt:lpstr>Paradigms</vt:lpstr>
      <vt:lpstr>What’s missing</vt:lpstr>
      <vt:lpstr>C++ Idioms</vt:lpstr>
      <vt:lpstr>MS C/C++ runtime dependencies</vt:lpstr>
      <vt:lpstr>Which C++ compiler?</vt:lpstr>
      <vt:lpstr>Which C++ compiler?</vt:lpstr>
    </vt:vector>
  </TitlesOfParts>
  <Company>datacard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C++11</dc:title>
  <dc:creator>Dwight Fellman</dc:creator>
  <cp:lastModifiedBy>Dwight Fellman</cp:lastModifiedBy>
  <cp:revision>66</cp:revision>
  <dcterms:created xsi:type="dcterms:W3CDTF">2014-10-31T13:02:03Z</dcterms:created>
  <dcterms:modified xsi:type="dcterms:W3CDTF">2014-11-05T21:59:10Z</dcterms:modified>
</cp:coreProperties>
</file>