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62" r:id="rId9"/>
    <p:sldId id="261" r:id="rId10"/>
    <p:sldId id="270" r:id="rId11"/>
    <p:sldId id="271" r:id="rId12"/>
    <p:sldId id="275" r:id="rId13"/>
    <p:sldId id="280" r:id="rId14"/>
    <p:sldId id="278" r:id="rId15"/>
    <p:sldId id="281" r:id="rId16"/>
    <p:sldId id="273" r:id="rId17"/>
    <p:sldId id="274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6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0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0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0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1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1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1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12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2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3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4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5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6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7_shape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spc="-250" baseline="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8_shape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spc="-250" baseline="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9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9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9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6/16/2015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1019150" y="4781268"/>
            <a:ext cx="45609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b="1" spc="-2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pPr marL="0" algn="l" defTabSz="914400" latinLnBrk="1"/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발표자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   </a:t>
            </a:r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김동휘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/>
            <a:r>
              <a:rPr lang="ko-KR" altLang="en-US" sz="2800" b="1" kern="1200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소속팀</a:t>
            </a:r>
            <a:r>
              <a:rPr lang="en-US" altLang="en-US" sz="2800" b="1" kern="1200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   </a:t>
            </a:r>
            <a:r>
              <a:rPr lang="en-US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1</a:t>
            </a:r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조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2800" b="1" kern="1200" spc="-2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따옴조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)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조원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박영훈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최지우 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1_shape2"/>
          <p:cNvSpPr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6800" b="0" spc="-1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</a:rPr>
              <a:t>따옴몰</a:t>
            </a:r>
            <a:r>
              <a:rPr lang="ko-KR" altLang="en-US" sz="6800" b="0" spc="-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</a:rPr>
              <a:t> 프로젝트 제안서</a:t>
            </a:r>
            <a:endParaRPr sz="6800" b="0" kern="1200" spc="-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1_shape3"/>
          <p:cNvSpPr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2200" b="0" spc="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TAOMMALL</a:t>
            </a:r>
            <a:endParaRPr sz="2200" b="0" kern="1200" spc="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/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708622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판비자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판매자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484784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06084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63691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8367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2284686"/>
            <a:ext cx="1007715" cy="8515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49091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lide6_shape3"/>
          <p:cNvCxnSpPr>
            <a:stCxn id="22" idx="3"/>
            <a:endCxn id="70" idx="1"/>
          </p:cNvCxnSpPr>
          <p:nvPr/>
        </p:nvCxnSpPr>
        <p:spPr>
          <a:xfrm flipV="1">
            <a:off x="4356373" y="1060550"/>
            <a:ext cx="1007715" cy="130929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64088" y="8367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4088" y="14847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206084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6369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회원탈퇴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 flipV="1">
            <a:off x="4356373" y="5309022"/>
            <a:ext cx="1007715" cy="1314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배송관리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08518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80526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4371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lide6_shape3"/>
          <p:cNvCxnSpPr>
            <a:stCxn id="138" idx="3"/>
            <a:endCxn id="141" idx="1"/>
          </p:cNvCxnSpPr>
          <p:nvPr/>
        </p:nvCxnSpPr>
        <p:spPr>
          <a:xfrm>
            <a:off x="4356373" y="5322168"/>
            <a:ext cx="1007715" cy="70693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660950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64088" y="44371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상품배송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64088" y="50851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상품환불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64088" y="580526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상품입고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204566"/>
            <a:ext cx="1007715" cy="116527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관리자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관리자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회원관리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980728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68155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49289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1905390"/>
            <a:ext cx="1007715" cy="46445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364088" y="9807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168155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4928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회원제명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 flipV="1">
            <a:off x="4356373" y="5092998"/>
            <a:ext cx="1007715" cy="2291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권한관리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8691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602128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lide6_shape3"/>
          <p:cNvCxnSpPr>
            <a:stCxn id="138" idx="3"/>
            <a:endCxn id="141" idx="1"/>
          </p:cNvCxnSpPr>
          <p:nvPr/>
        </p:nvCxnSpPr>
        <p:spPr>
          <a:xfrm>
            <a:off x="4356373" y="5322168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lide6_shape3"/>
          <p:cNvCxnSpPr>
            <a:stCxn id="138" idx="3"/>
            <a:endCxn id="142" idx="1"/>
          </p:cNvCxnSpPr>
          <p:nvPr/>
        </p:nvCxnSpPr>
        <p:spPr>
          <a:xfrm>
            <a:off x="4356373" y="5322168"/>
            <a:ext cx="1007715" cy="92295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516934"/>
            <a:ext cx="1007715" cy="80523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11336" y="4301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판매자등록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28920" y="487795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28920" y="545401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20128" y="60652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12</a:t>
            </a:fld>
            <a:r>
              <a:rPr lang="en-US" altLang="ko-KR" sz="1000" kern="1200" spc="-20" dirty="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 dirty="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 dirty="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로그인 및 회원가입 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네이버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340768"/>
            <a:ext cx="4829175" cy="458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060848"/>
            <a:ext cx="381642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13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좌측 카테고리 및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가운데 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메인화면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(11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번가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/G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마켓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099" name="Picture 3" descr="C:\Users\Administrator\Documents\카카오톡 받은 파일\KakaoTalk_20150526_1750126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16832"/>
            <a:ext cx="6264696" cy="4127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14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상품정보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쿠팡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6324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15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구매하기 및 장바구니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쿠팡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6210300" cy="428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5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개발일정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16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920880" cy="407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6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comments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17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39552" y="1628800"/>
            <a:ext cx="662473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김동휘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신뢰할 수 있는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판매자를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직접 선별 및 관리한다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9552" y="2628120"/>
            <a:ext cx="792088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박영훈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팀원이 세 명이라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다른팀에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비해 인원이 적어 각자 해야 할 일은 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많아졌지만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고생한만큼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얻을 수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있는게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더 많을 것이라 생각합니다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또한 팀원들과 협력하여 프로젝트를 개발하는 일은 처음이라 설레기도 하고 걱정도 되지만 좋은 결과를 만들 수 있도록 적극 참여하겠습니다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9552" y="4491117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최지우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많은 걸 할 수 있고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배울 수 있는 기회를 얻게 되어서 기쁘고</a:t>
            </a: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좋은 결과물을 얻으면 좋겠습니다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6800" b="0" kern="1200" spc="-10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감사합니다</a:t>
            </a:r>
            <a:r>
              <a:rPr lang="en-US" altLang="ko-KR" sz="6800" b="0" kern="1200" spc="-10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!</a:t>
            </a:r>
            <a:endParaRPr sz="6800" b="0" kern="1200" spc="-10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3000" b="0" kern="1200" spc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목차</a:t>
            </a:r>
            <a:endParaRPr sz="3000" b="0" kern="1200" spc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3_shape2"/>
          <p:cNvSpPr/>
          <p:nvPr/>
        </p:nvSpPr>
        <p:spPr>
          <a:xfrm>
            <a:off x="971600" y="1062261"/>
            <a:ext cx="2664296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3200" b="0" kern="1200" spc="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1.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팀 </a:t>
            </a:r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&amp;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팀원 소개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3_shape4"/>
          <p:cNvSpPr/>
          <p:nvPr/>
        </p:nvSpPr>
        <p:spPr>
          <a:xfrm>
            <a:off x="971600" y="2348880"/>
            <a:ext cx="2952328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32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따옴몰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 프로젝트 개요</a:t>
            </a:r>
          </a:p>
        </p:txBody>
      </p:sp>
      <p:sp>
        <p:nvSpPr>
          <p:cNvPr id="8" name="slide3_shape5"/>
          <p:cNvSpPr/>
          <p:nvPr/>
        </p:nvSpPr>
        <p:spPr>
          <a:xfrm>
            <a:off x="1178152" y="3175910"/>
            <a:ext cx="28177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목표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선정 이유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차별점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slide3_shape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2" name="slide3_shape4"/>
          <p:cNvSpPr/>
          <p:nvPr/>
        </p:nvSpPr>
        <p:spPr>
          <a:xfrm>
            <a:off x="981072" y="3868884"/>
            <a:ext cx="2078760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3.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주요 기능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23" name="slide3_shape5"/>
          <p:cNvSpPr/>
          <p:nvPr/>
        </p:nvSpPr>
        <p:spPr>
          <a:xfrm>
            <a:off x="1187624" y="4695914"/>
            <a:ext cx="3312368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kern="120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기능별 개요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kern="120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기능별 세부설명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slide3_shape2"/>
          <p:cNvSpPr/>
          <p:nvPr/>
        </p:nvSpPr>
        <p:spPr>
          <a:xfrm>
            <a:off x="4860032" y="1062261"/>
            <a:ext cx="3672408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참고 사이트 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&amp;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주요 화면</a:t>
            </a:r>
          </a:p>
        </p:txBody>
      </p:sp>
      <p:sp>
        <p:nvSpPr>
          <p:cNvPr id="26" name="slide3_shape4"/>
          <p:cNvSpPr/>
          <p:nvPr/>
        </p:nvSpPr>
        <p:spPr>
          <a:xfrm>
            <a:off x="4860032" y="2420888"/>
            <a:ext cx="381642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5.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개발 일정</a:t>
            </a:r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endParaRPr lang="ko-KR" altLang="en-US" sz="3200" b="0" spc="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</p:txBody>
      </p:sp>
      <p:sp>
        <p:nvSpPr>
          <p:cNvPr id="28" name="slide3_shape4"/>
          <p:cNvSpPr/>
          <p:nvPr/>
        </p:nvSpPr>
        <p:spPr>
          <a:xfrm>
            <a:off x="4869504" y="3879145"/>
            <a:ext cx="301486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6.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팀원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’s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 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Comments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1-1.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팀이름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5698104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따옴</a:t>
            </a:r>
            <a:r>
              <a:rPr lang="en-US" altLang="ko-KR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?</a:t>
            </a: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kern="120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kern="120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	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3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5944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916832"/>
            <a:ext cx="44005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012160" y="2348880"/>
            <a:ext cx="1481496" cy="329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의미합니다</a:t>
            </a:r>
            <a:r>
              <a:rPr lang="en-US" altLang="ko-KR" sz="16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5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1-2.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팀원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34265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김동휘 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[Project Manager]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담당하고 있으며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일정관리 및 프로젝트 관리를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박영훈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[Project Leader]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PL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담당하고 있으며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개발과 디자인 및 데이터 수집을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최지우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잡일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잡일을 담당하고 있으며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개발과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디자인을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4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목표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kern="12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신뢰할만한 사업자들의 유통기한이 임박한 식품들을 </a:t>
            </a: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판매하는 쇼핑몰을 구축한다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아무나 상품을 등록할 수는 없지만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누구나 상품을 구입할 수 있다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신선한 상품을 익일 배송을 목표하고 있음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5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49654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선정 이유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kern="12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시중에 있는 유통기한이 임박한 상품들을 판매하는 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떨이몰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등을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살펴보면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그다지 살만한 물품들을 찾아볼 수 없었고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이러한 상품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들을 통하여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수익의 일부를 필요한 곳에 환원할 수 있을 것이라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생각함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2012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유통기한과 함께 소비기한이라는 제도가 도입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소비기한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식품이 소비될 수 있는 기한을 뜻함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연간 약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7,000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억 원을 폐기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!?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소비가 가능한 식품이 매년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천억 원 정도의 양이 폐기됨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저렴한 가격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유통기한이 임박한 신선한 상품을 소비자에게 저렴한 가격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제공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6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차별성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8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o </a:t>
            </a:r>
            <a:r>
              <a:rPr lang="ko-KR" altLang="en-US" sz="28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엄격한 </a:t>
            </a:r>
            <a:r>
              <a:rPr lang="ko-KR" altLang="en-US" sz="2800" b="0" kern="120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판매자관리</a:t>
            </a:r>
            <a:endParaRPr lang="en-US" altLang="ko-KR" sz="2800" b="0" kern="1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0" algn="l" defTabSz="914400" latinLnBrk="1">
              <a:lnSpc>
                <a:spcPct val="150000"/>
              </a:lnSpc>
            </a:pPr>
            <a:endParaRPr lang="en-US" altLang="ko-KR" sz="5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신뢰할 수 있는 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판매자를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직접 선별 및 관리한다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o </a:t>
            </a:r>
            <a:r>
              <a:rPr lang="ko-KR" altLang="en-US" sz="28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유통과정의 최소화로 인한 가격인하</a:t>
            </a:r>
            <a:endParaRPr lang="en-US" altLang="ko-KR" sz="28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5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판매자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도매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직접 판매하여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유통과정을 최소화 하고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그로 인한 가격인하를 기대함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7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slide7_shape2"/>
          <p:cNvSpPr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기능 개요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6" name="slide7_shape3"/>
          <p:cNvCxnSpPr>
            <a:stCxn id="9" idx="0"/>
            <a:endCxn id="32" idx="2"/>
          </p:cNvCxnSpPr>
          <p:nvPr/>
        </p:nvCxnSpPr>
        <p:spPr>
          <a:xfrm flipH="1" flipV="1">
            <a:off x="4612359" y="3149678"/>
            <a:ext cx="6209" cy="567354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7_shape4"/>
          <p:cNvCxnSpPr>
            <a:endCxn id="9" idx="1"/>
          </p:cNvCxnSpPr>
          <p:nvPr/>
        </p:nvCxnSpPr>
        <p:spPr>
          <a:xfrm>
            <a:off x="2267744" y="4221088"/>
            <a:ext cx="1800200" cy="3776"/>
          </a:xfrm>
          <a:prstGeom prst="line">
            <a:avLst/>
          </a:prstGeom>
          <a:ln w="15875" cap="flat">
            <a:solidFill>
              <a:schemeClr val="tx1">
                <a:alpha val="30000"/>
                <a:lumMod val="95000"/>
                <a:lumOff val="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7_shape6"/>
          <p:cNvCxnSpPr>
            <a:stCxn id="17" idx="2"/>
            <a:endCxn id="42" idx="0"/>
          </p:cNvCxnSpPr>
          <p:nvPr/>
        </p:nvCxnSpPr>
        <p:spPr>
          <a:xfrm>
            <a:off x="1882264" y="3426494"/>
            <a:ext cx="792088" cy="815818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7_shape7"/>
          <p:cNvCxnSpPr>
            <a:stCxn id="15" idx="0"/>
            <a:endCxn id="42" idx="2"/>
          </p:cNvCxnSpPr>
          <p:nvPr/>
        </p:nvCxnSpPr>
        <p:spPr>
          <a:xfrm flipV="1">
            <a:off x="1666240" y="4642422"/>
            <a:ext cx="1008112" cy="864346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8"/>
          <p:cNvCxnSpPr/>
          <p:nvPr/>
        </p:nvCxnSpPr>
        <p:spPr>
          <a:xfrm flipH="1">
            <a:off x="6276159" y="3349701"/>
            <a:ext cx="1080119" cy="1123552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7_shape9"/>
          <p:cNvCxnSpPr/>
          <p:nvPr/>
        </p:nvCxnSpPr>
        <p:spPr>
          <a:xfrm flipH="1" flipV="1">
            <a:off x="6276160" y="4473256"/>
            <a:ext cx="864096" cy="892671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1115616" y="5229200"/>
            <a:ext cx="1101248" cy="971594"/>
            <a:chOff x="1386064" y="4221088"/>
            <a:chExt cx="1101248" cy="971594"/>
          </a:xfrm>
        </p:grpSpPr>
        <p:pic>
          <p:nvPicPr>
            <p:cNvPr id="14" name="slide7_picture3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4221088"/>
              <a:ext cx="971596" cy="971594"/>
            </a:xfrm>
            <a:prstGeom prst="rect">
              <a:avLst/>
            </a:prstGeom>
          </p:spPr>
        </p:pic>
        <p:sp>
          <p:nvSpPr>
            <p:cNvPr id="15" name="slide7_shape10"/>
            <p:cNvSpPr/>
            <p:nvPr/>
          </p:nvSpPr>
          <p:spPr>
            <a:xfrm>
              <a:off x="1386064" y="4498656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권한 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331640" y="2780928"/>
            <a:ext cx="1101248" cy="971594"/>
            <a:chOff x="1403648" y="2360678"/>
            <a:chExt cx="1101248" cy="971594"/>
          </a:xfrm>
        </p:grpSpPr>
        <p:pic>
          <p:nvPicPr>
            <p:cNvPr id="16" name="slide7_picture4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339" y="2360678"/>
              <a:ext cx="971596" cy="971594"/>
            </a:xfrm>
            <a:prstGeom prst="rect">
              <a:avLst/>
            </a:prstGeom>
          </p:spPr>
        </p:pic>
        <p:sp>
          <p:nvSpPr>
            <p:cNvPr id="17" name="slide7_shape11"/>
            <p:cNvSpPr/>
            <p:nvPr/>
          </p:nvSpPr>
          <p:spPr>
            <a:xfrm>
              <a:off x="1403648" y="2636912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유통관리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18" name="slide7_picture5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3698" y="5041377"/>
            <a:ext cx="1188644" cy="1188642"/>
          </a:xfrm>
          <a:prstGeom prst="rect">
            <a:avLst/>
          </a:prstGeom>
        </p:spPr>
      </p:pic>
      <p:sp>
        <p:nvSpPr>
          <p:cNvPr id="19" name="slide7_shape12"/>
          <p:cNvSpPr/>
          <p:nvPr/>
        </p:nvSpPr>
        <p:spPr>
          <a:xfrm>
            <a:off x="6780214" y="5437933"/>
            <a:ext cx="1101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8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8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0" name="slide7_picture6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7712" y="2665111"/>
            <a:ext cx="1188648" cy="1188646"/>
          </a:xfrm>
          <a:prstGeom prst="rect">
            <a:avLst/>
          </a:prstGeom>
        </p:spPr>
      </p:pic>
      <p:sp>
        <p:nvSpPr>
          <p:cNvPr id="21" name="slide7_shape13"/>
          <p:cNvSpPr/>
          <p:nvPr/>
        </p:nvSpPr>
        <p:spPr>
          <a:xfrm>
            <a:off x="6948264" y="3068960"/>
            <a:ext cx="1101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8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8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22" name="slide7_shape14"/>
          <p:cNvCxnSpPr>
            <a:stCxn id="64" idx="3"/>
          </p:cNvCxnSpPr>
          <p:nvPr/>
        </p:nvCxnSpPr>
        <p:spPr>
          <a:xfrm>
            <a:off x="3475568" y="2093836"/>
            <a:ext cx="1024424" cy="471068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lide7_shape15"/>
          <p:cNvCxnSpPr>
            <a:stCxn id="36" idx="1"/>
          </p:cNvCxnSpPr>
          <p:nvPr/>
        </p:nvCxnSpPr>
        <p:spPr>
          <a:xfrm flipH="1">
            <a:off x="4644008" y="2295131"/>
            <a:ext cx="808159" cy="269773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lide7_shape23"/>
          <p:cNvCxnSpPr>
            <a:endCxn id="41" idx="1"/>
          </p:cNvCxnSpPr>
          <p:nvPr/>
        </p:nvCxnSpPr>
        <p:spPr>
          <a:xfrm>
            <a:off x="1259632" y="4437112"/>
            <a:ext cx="905390" cy="40359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5364088" y="1700808"/>
            <a:ext cx="1347024" cy="1188646"/>
            <a:chOff x="5148064" y="1268760"/>
            <a:chExt cx="1101248" cy="971594"/>
          </a:xfrm>
        </p:grpSpPr>
        <p:pic>
          <p:nvPicPr>
            <p:cNvPr id="36" name="slide7_picture12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0072" y="1268760"/>
              <a:ext cx="971596" cy="971594"/>
            </a:xfrm>
            <a:prstGeom prst="rect">
              <a:avLst/>
            </a:prstGeom>
          </p:spPr>
        </p:pic>
        <p:sp>
          <p:nvSpPr>
            <p:cNvPr id="38" name="slide7_shape24"/>
            <p:cNvSpPr/>
            <p:nvPr/>
          </p:nvSpPr>
          <p:spPr>
            <a:xfrm>
              <a:off x="5148064" y="1556792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개인정보 관리</a:t>
              </a:r>
              <a:endParaRPr lang="en-US" altLang="ko-KR" spc="-20" dirty="0" smtClean="0">
                <a:solidFill>
                  <a:schemeClr val="bg1"/>
                </a:solidFill>
                <a:latin typeface="나눔손글씨 펜"/>
                <a:ea typeface="나눔손글씨 펜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83568" y="3861048"/>
            <a:ext cx="1101248" cy="971594"/>
            <a:chOff x="1187624" y="3274334"/>
            <a:chExt cx="1101248" cy="971594"/>
          </a:xfrm>
        </p:grpSpPr>
        <p:pic>
          <p:nvPicPr>
            <p:cNvPr id="39" name="slide7_picture13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223" y="3274334"/>
              <a:ext cx="971596" cy="971594"/>
            </a:xfrm>
            <a:prstGeom prst="rect">
              <a:avLst/>
            </a:prstGeom>
          </p:spPr>
        </p:pic>
        <p:sp>
          <p:nvSpPr>
            <p:cNvPr id="40" name="slide7_shape25"/>
            <p:cNvSpPr/>
            <p:nvPr/>
          </p:nvSpPr>
          <p:spPr>
            <a:xfrm>
              <a:off x="1187624" y="3573016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회원관리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23728" y="3933056"/>
            <a:ext cx="1130124" cy="1088830"/>
            <a:chOff x="2429344" y="3223690"/>
            <a:chExt cx="1130124" cy="1088830"/>
          </a:xfrm>
        </p:grpSpPr>
        <p:pic>
          <p:nvPicPr>
            <p:cNvPr id="41" name="slide7_picture14" descr="포스트잇_13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0638" y="3223690"/>
              <a:ext cx="1088830" cy="1088830"/>
            </a:xfrm>
            <a:prstGeom prst="rect">
              <a:avLst/>
            </a:prstGeom>
          </p:spPr>
        </p:pic>
        <p:sp>
          <p:nvSpPr>
            <p:cNvPr id="42" name="slide7_shape26"/>
            <p:cNvSpPr/>
            <p:nvPr/>
          </p:nvSpPr>
          <p:spPr>
            <a:xfrm>
              <a:off x="2429344" y="3532946"/>
              <a:ext cx="11012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20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관리자</a:t>
              </a:r>
              <a:endParaRPr sz="20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cxnSp>
        <p:nvCxnSpPr>
          <p:cNvPr id="43" name="slide7_shape27"/>
          <p:cNvCxnSpPr/>
          <p:nvPr/>
        </p:nvCxnSpPr>
        <p:spPr>
          <a:xfrm>
            <a:off x="6401124" y="4473254"/>
            <a:ext cx="992517" cy="0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slide7_picture16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7752" y="3889247"/>
            <a:ext cx="1188648" cy="1188646"/>
          </a:xfrm>
          <a:prstGeom prst="rect">
            <a:avLst/>
          </a:prstGeom>
        </p:spPr>
      </p:pic>
      <p:sp>
        <p:nvSpPr>
          <p:cNvPr id="48" name="slide7_shape30"/>
          <p:cNvSpPr/>
          <p:nvPr/>
        </p:nvSpPr>
        <p:spPr>
          <a:xfrm>
            <a:off x="7655364" y="6021103"/>
            <a:ext cx="104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8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9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2555776" y="1556792"/>
            <a:ext cx="1188648" cy="1188646"/>
            <a:chOff x="2987824" y="1268760"/>
            <a:chExt cx="971596" cy="971594"/>
          </a:xfrm>
        </p:grpSpPr>
        <p:pic>
          <p:nvPicPr>
            <p:cNvPr id="34" name="slide7_picture11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1268760"/>
              <a:ext cx="971596" cy="971594"/>
            </a:xfrm>
            <a:prstGeom prst="rect">
              <a:avLst/>
            </a:prstGeom>
          </p:spPr>
        </p:pic>
        <p:sp>
          <p:nvSpPr>
            <p:cNvPr id="64" name="직사각형 63"/>
            <p:cNvSpPr/>
            <p:nvPr/>
          </p:nvSpPr>
          <p:spPr>
            <a:xfrm>
              <a:off x="3148980" y="1556792"/>
              <a:ext cx="590678" cy="301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구매관리</a:t>
              </a:r>
              <a:endParaRPr lang="ko-KR" altLang="en-US" spc="-20" dirty="0">
                <a:solidFill>
                  <a:schemeClr val="bg1"/>
                </a:solidFill>
                <a:latin typeface="나눔손글씨 펜"/>
                <a:ea typeface="나눔손글씨 펜"/>
              </a:endParaRPr>
            </a:p>
          </p:txBody>
        </p:sp>
      </p:grpSp>
      <p:cxnSp>
        <p:nvCxnSpPr>
          <p:cNvPr id="70" name="slide7_shape8"/>
          <p:cNvCxnSpPr>
            <a:stCxn id="65" idx="2"/>
            <a:endCxn id="33" idx="0"/>
          </p:cNvCxnSpPr>
          <p:nvPr/>
        </p:nvCxnSpPr>
        <p:spPr>
          <a:xfrm>
            <a:off x="4555345" y="1772710"/>
            <a:ext cx="135231" cy="504162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873048" y="584276"/>
            <a:ext cx="1347024" cy="1188434"/>
            <a:chOff x="3995936" y="692696"/>
            <a:chExt cx="1101248" cy="971594"/>
          </a:xfrm>
        </p:grpSpPr>
        <p:pic>
          <p:nvPicPr>
            <p:cNvPr id="65" name="slide7_picture12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944" y="692696"/>
              <a:ext cx="971596" cy="971594"/>
            </a:xfrm>
            <a:prstGeom prst="rect">
              <a:avLst/>
            </a:prstGeom>
          </p:spPr>
        </p:pic>
        <p:sp>
          <p:nvSpPr>
            <p:cNvPr id="66" name="slide7_shape24"/>
            <p:cNvSpPr/>
            <p:nvPr/>
          </p:nvSpPr>
          <p:spPr>
            <a:xfrm>
              <a:off x="3995936" y="980728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장바구니 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32" name="slide7_picture10" descr="포스트잇_1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7944" y="2060848"/>
            <a:ext cx="1088830" cy="1088830"/>
          </a:xfrm>
          <a:prstGeom prst="rect">
            <a:avLst/>
          </a:prstGeom>
        </p:spPr>
      </p:pic>
      <p:sp>
        <p:nvSpPr>
          <p:cNvPr id="33" name="slide7_shape21"/>
          <p:cNvSpPr/>
          <p:nvPr/>
        </p:nvSpPr>
        <p:spPr>
          <a:xfrm>
            <a:off x="4139952" y="2276872"/>
            <a:ext cx="1101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20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20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477905" y="4248965"/>
            <a:ext cx="67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2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주문관리</a:t>
            </a:r>
            <a:endParaRPr lang="ko-KR" altLang="en-US" spc="-2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cxnSp>
        <p:nvCxnSpPr>
          <p:cNvPr id="121" name="slide7_shape4"/>
          <p:cNvCxnSpPr/>
          <p:nvPr/>
        </p:nvCxnSpPr>
        <p:spPr>
          <a:xfrm>
            <a:off x="4644008" y="4293096"/>
            <a:ext cx="1440160" cy="144017"/>
          </a:xfrm>
          <a:prstGeom prst="line">
            <a:avLst/>
          </a:prstGeom>
          <a:ln w="15875" cap="flat">
            <a:solidFill>
              <a:schemeClr val="tx1">
                <a:alpha val="30000"/>
                <a:lumMod val="95000"/>
                <a:lumOff val="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3779912" y="3501008"/>
            <a:ext cx="1698058" cy="1685094"/>
            <a:chOff x="3851920" y="3717032"/>
            <a:chExt cx="1698058" cy="1685094"/>
          </a:xfrm>
        </p:grpSpPr>
        <p:pic>
          <p:nvPicPr>
            <p:cNvPr id="8" name="slide7_picture2" descr="포스트잇_10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1920" y="3717032"/>
              <a:ext cx="1698058" cy="1685094"/>
            </a:xfrm>
            <a:prstGeom prst="rect">
              <a:avLst/>
            </a:prstGeom>
          </p:spPr>
        </p:pic>
        <p:sp>
          <p:nvSpPr>
            <p:cNvPr id="9" name="slide7_shape5"/>
            <p:cNvSpPr/>
            <p:nvPr/>
          </p:nvSpPr>
          <p:spPr>
            <a:xfrm>
              <a:off x="4139952" y="3933056"/>
              <a:ext cx="110124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en-US" sz="3000" kern="1200" spc="-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/>
                  <a:ea typeface="나눔손글씨 펜"/>
                  <a:cs typeface="+mn-cs"/>
                </a:rPr>
                <a:t>Taom</a:t>
              </a:r>
              <a:r>
                <a:rPr lang="en-US" sz="3000" spc="-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/>
                  <a:ea typeface="나눔손글씨 펜"/>
                </a:rPr>
                <a:t>MALL</a:t>
              </a:r>
              <a:endParaRPr lang="en-US" sz="3000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44" name="slide7_picture15" descr="포스트잇_1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120" y="3933056"/>
            <a:ext cx="1088830" cy="108883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758126" y="4182334"/>
            <a:ext cx="805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000" spc="-2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판매자</a:t>
            </a:r>
            <a:endParaRPr lang="ko-KR" altLang="en-US" sz="2000" spc="-20" dirty="0">
              <a:solidFill>
                <a:srgbClr val="FFFFFF"/>
              </a:solidFill>
              <a:latin typeface="나눔손글씨 펜"/>
              <a:ea typeface="나눔손글씨 펜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708622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484784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06084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63691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8367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2284686"/>
            <a:ext cx="1007715" cy="8515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49091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lide6_shape3"/>
          <p:cNvCxnSpPr>
            <a:stCxn id="22" idx="3"/>
            <a:endCxn id="70" idx="1"/>
          </p:cNvCxnSpPr>
          <p:nvPr/>
        </p:nvCxnSpPr>
        <p:spPr>
          <a:xfrm flipV="1">
            <a:off x="4356373" y="1060550"/>
            <a:ext cx="1007715" cy="130929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64088" y="8367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4088" y="14847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206084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6369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회원탈퇴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장바구니관리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상품추가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개수수정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>
            <a:off x="4356373" y="5322168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상품구매관리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65313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876974"/>
            <a:ext cx="1007715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64088" y="46531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상품구매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64088" y="54452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상품환불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525</Words>
  <Application>Microsoft Office PowerPoint</Application>
  <PresentationFormat>화면 슬라이드 쇼(4:3)</PresentationFormat>
  <Paragraphs>182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KOSTA_03_016</cp:lastModifiedBy>
  <cp:revision>41</cp:revision>
  <dcterms:modified xsi:type="dcterms:W3CDTF">2015-06-16T08:53:57Z</dcterms:modified>
</cp:coreProperties>
</file>