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60" r:id="rId4"/>
    <p:sldId id="266" r:id="rId5"/>
    <p:sldId id="267" r:id="rId6"/>
    <p:sldId id="268" r:id="rId7"/>
    <p:sldId id="269" r:id="rId8"/>
    <p:sldId id="262" r:id="rId9"/>
    <p:sldId id="261" r:id="rId10"/>
    <p:sldId id="270" r:id="rId11"/>
    <p:sldId id="271" r:id="rId12"/>
    <p:sldId id="275" r:id="rId13"/>
    <p:sldId id="280" r:id="rId14"/>
    <p:sldId id="278" r:id="rId15"/>
    <p:sldId id="281" r:id="rId16"/>
    <p:sldId id="273" r:id="rId17"/>
    <p:sldId id="274" r:id="rId18"/>
    <p:sldId id="265" r:id="rId19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_picture1" descr="C:\Documents and Settings\nhn\바탕 화면\메모장\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10_shape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0_shape2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10_shape3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11_shape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1_shape2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11_shape3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layout12_shape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12_shape2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12_shape3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2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3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3_shape1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4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4_shape1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5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5_shape1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6_picture1" descr="C:\Documents and Settings\nhn\바탕 화면\메모장\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2752"/>
          </a:xfrm>
          <a:prstGeom prst="rect">
            <a:avLst/>
          </a:prstGeom>
          <a:noFill/>
        </p:spPr>
      </p:pic>
      <p:sp>
        <p:nvSpPr>
          <p:cNvPr id="4" name="layout6_shape1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7_picture1" descr="C:\Documents and Settings\nhn\바탕 화면\메모장\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7_shape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6800" spc="-250" baseline="0">
                <a:solidFill>
                  <a:schemeClr val="bg1"/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8_shape1"/>
          <p:cNvSpPr>
            <a:spLocks noGrp="1"/>
          </p:cNvSpPr>
          <p:nvPr>
            <p:ph type="title"/>
          </p:nvPr>
        </p:nvSpPr>
        <p:spPr>
          <a:xfrm>
            <a:off x="878904" y="184482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6800" spc="-250" baseline="0">
                <a:solidFill>
                  <a:schemeClr val="bg1"/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layout9_shape1"/>
          <p:cNvSpPr>
            <a:spLocks noGrp="1"/>
          </p:cNvSpPr>
          <p:nvPr>
            <p:ph type="title"/>
          </p:nvPr>
        </p:nvSpPr>
        <p:spPr>
          <a:xfrm>
            <a:off x="971600" y="885428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3000" spc="-5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9_shape2"/>
          <p:cNvSpPr>
            <a:spLocks noGrp="1"/>
          </p:cNvSpPr>
          <p:nvPr>
            <p:ph type="sldNum" sz="quarter" idx="12"/>
          </p:nvPr>
        </p:nvSpPr>
        <p:spPr>
          <a:xfrm>
            <a:off x="6614864" y="609329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</a:lstStyle>
          <a:p>
            <a:fld id="{4BEDD84E-25D4-4983-8AA1-2863C96F08D9}" type="slidenum">
              <a:rPr lang="en-US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pPr/>
              <a:t>‹#›</a:t>
            </a:fld>
            <a:r>
              <a:rPr lang="en-US" altLang="ko-KR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/10</a:t>
            </a:r>
            <a:endParaRPr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9_shape3"/>
          <p:cNvSpPr>
            <a:spLocks noGrp="1"/>
          </p:cNvSpPr>
          <p:nvPr>
            <p:ph type="subTitle" idx="1"/>
          </p:nvPr>
        </p:nvSpPr>
        <p:spPr>
          <a:xfrm>
            <a:off x="1160314" y="2044154"/>
            <a:ext cx="7516142" cy="376111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600" spc="-20" baseline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pPr algn="l"/>
              <a:t>5/30/2015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pPr algn="r"/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C:\Documents and Settings\nhn\바탕 화면\메모장\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1019150" y="4781268"/>
            <a:ext cx="45609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b="1" spc="-20">
                <a:solidFill>
                  <a:schemeClr val="bg1"/>
                </a:solidFill>
                <a:latin typeface="나눔손글씨 펜"/>
                <a:ea typeface="나눔손글씨 펜"/>
              </a:defRPr>
            </a:lvl1pPr>
          </a:lstStyle>
          <a:p>
            <a:pPr marL="0" algn="l" defTabSz="914400" latinLnBrk="1"/>
            <a:r>
              <a:rPr lang="ko-KR" altLang="en-US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발표자</a:t>
            </a:r>
            <a:r>
              <a:rPr lang="en-US" altLang="ko-KR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   </a:t>
            </a:r>
            <a:r>
              <a:rPr lang="ko-KR" altLang="en-US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김동휘</a:t>
            </a:r>
            <a:endParaRPr sz="2800" b="1" kern="1200" spc="-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/>
              <a:ea typeface="나눔손글씨 펜"/>
              <a:cs typeface="+mn-cs"/>
            </a:endParaRPr>
          </a:p>
          <a:p>
            <a:pPr marL="0" algn="l" defTabSz="914400" latinLnBrk="1"/>
            <a:r>
              <a:rPr lang="ko-KR" altLang="en-US" sz="2800" b="1" kern="1200" spc="-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소속팀</a:t>
            </a:r>
            <a:r>
              <a:rPr lang="en-US" altLang="en-US" sz="2800" b="1" kern="1200" spc="-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   </a:t>
            </a:r>
            <a:r>
              <a:rPr lang="en-US" altLang="en-US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1</a:t>
            </a:r>
            <a:r>
              <a:rPr lang="ko-KR" altLang="en-US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조</a:t>
            </a:r>
            <a:r>
              <a:rPr lang="en-US" altLang="ko-KR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(</a:t>
            </a:r>
            <a:r>
              <a:rPr lang="ko-KR" altLang="en-US" sz="2800" b="1" kern="1200" spc="-2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따옴조</a:t>
            </a:r>
            <a:r>
              <a:rPr lang="en-US" altLang="ko-KR" sz="2800" b="1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rPr>
              <a:t>)</a:t>
            </a:r>
            <a:endParaRPr sz="2800" b="1" kern="1200" spc="-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/>
              <a:ea typeface="나눔손글씨 펜"/>
              <a:cs typeface="+mn-cs"/>
            </a:endParaRPr>
          </a:p>
          <a:p>
            <a:pPr marL="0" algn="l" defTabSz="914400" latinLnBrk="1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조원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박영훈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최지우 </a:t>
            </a:r>
            <a:endParaRPr sz="2800" b="1" kern="1200" spc="-2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5" name="slide1_shape2"/>
          <p:cNvSpPr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ko-KR" altLang="en-US" sz="6800" b="0" spc="-1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</a:rPr>
              <a:t>따옴몰</a:t>
            </a:r>
            <a:r>
              <a:rPr lang="ko-KR" altLang="en-US" sz="6800" b="0" spc="-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</a:rPr>
              <a:t> 프로젝트 제안서</a:t>
            </a:r>
            <a:endParaRPr sz="6800" b="0" kern="1200" spc="-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1_shape3"/>
          <p:cNvSpPr/>
          <p:nvPr/>
        </p:nvSpPr>
        <p:spPr>
          <a:xfrm>
            <a:off x="971600" y="1196752"/>
            <a:ext cx="4968552" cy="8502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sz="2200" b="0" spc="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TAOMMALL</a:t>
            </a:r>
            <a:endParaRPr sz="2200" b="0" kern="1200" spc="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1_shape4"/>
          <p:cNvSpPr/>
          <p:nvPr/>
        </p:nvSpPr>
        <p:spPr>
          <a:xfrm>
            <a:off x="6682462" y="6453336"/>
            <a:ext cx="2282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  <a:t>설치하기</a:t>
            </a:r>
            <a: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  <a:t/>
            </a:r>
            <a:b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</a:br>
            <a:endParaRPr sz="800" kern="1200" spc="-2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4" name="slide6_shape1"/>
          <p:cNvCxnSpPr>
            <a:stCxn id="10" idx="3"/>
            <a:endCxn id="22" idx="1"/>
          </p:cNvCxnSpPr>
          <p:nvPr/>
        </p:nvCxnSpPr>
        <p:spPr>
          <a:xfrm flipV="1">
            <a:off x="2614587" y="2369840"/>
            <a:ext cx="589261" cy="1420983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6_shape3"/>
          <p:cNvCxnSpPr>
            <a:stCxn id="22" idx="3"/>
            <a:endCxn id="28" idx="1"/>
          </p:cNvCxnSpPr>
          <p:nvPr/>
        </p:nvCxnSpPr>
        <p:spPr>
          <a:xfrm flipV="1">
            <a:off x="4356373" y="1708622"/>
            <a:ext cx="1007715" cy="661218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6_shape5"/>
          <p:cNvSpPr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en-US" sz="3000" b="0" kern="1200" spc="-50" dirty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3000" b="0" kern="1200" spc="-50" dirty="0" err="1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판비자</a:t>
            </a:r>
            <a:endParaRPr sz="3000" b="0" kern="1200" spc="-5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0" name="slide6_picture2" descr="포스트잇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762" y="3247898"/>
            <a:ext cx="16478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6_shape7"/>
          <p:cNvSpPr/>
          <p:nvPr/>
        </p:nvSpPr>
        <p:spPr>
          <a:xfrm>
            <a:off x="1262034" y="3487291"/>
            <a:ext cx="982793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800" b="1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판매자</a:t>
            </a:r>
            <a:endParaRPr sz="1800" b="1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2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1988840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6_shape18"/>
          <p:cNvSpPr/>
          <p:nvPr/>
        </p:nvSpPr>
        <p:spPr>
          <a:xfrm>
            <a:off x="3273964" y="207217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개인정보 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1484784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3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주요 기능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060848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636912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836712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lide6_shape3"/>
          <p:cNvCxnSpPr>
            <a:stCxn id="22" idx="3"/>
            <a:endCxn id="67" idx="1"/>
          </p:cNvCxnSpPr>
          <p:nvPr/>
        </p:nvCxnSpPr>
        <p:spPr>
          <a:xfrm flipV="1">
            <a:off x="4356373" y="2284686"/>
            <a:ext cx="1007715" cy="8515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lide6_shape3"/>
          <p:cNvCxnSpPr>
            <a:stCxn id="22" idx="3"/>
            <a:endCxn id="68" idx="1"/>
          </p:cNvCxnSpPr>
          <p:nvPr/>
        </p:nvCxnSpPr>
        <p:spPr>
          <a:xfrm>
            <a:off x="4356373" y="2369840"/>
            <a:ext cx="1007715" cy="49091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lide6_shape3"/>
          <p:cNvCxnSpPr>
            <a:stCxn id="22" idx="3"/>
            <a:endCxn id="70" idx="1"/>
          </p:cNvCxnSpPr>
          <p:nvPr/>
        </p:nvCxnSpPr>
        <p:spPr>
          <a:xfrm flipV="1">
            <a:off x="4356373" y="1060550"/>
            <a:ext cx="1007715" cy="130929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64088" y="8367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회원등록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64088" y="148478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64088" y="206084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64088" y="26369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회원탈퇴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slide6_shape1"/>
          <p:cNvCxnSpPr>
            <a:stCxn id="10" idx="3"/>
            <a:endCxn id="94" idx="1"/>
          </p:cNvCxnSpPr>
          <p:nvPr/>
        </p:nvCxnSpPr>
        <p:spPr>
          <a:xfrm flipV="1">
            <a:off x="2614587" y="3737992"/>
            <a:ext cx="2677493" cy="52831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3356992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lide6_shape18"/>
          <p:cNvSpPr/>
          <p:nvPr/>
        </p:nvSpPr>
        <p:spPr>
          <a:xfrm>
            <a:off x="5364088" y="3462368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상품관리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104" name="slide6_shape3"/>
          <p:cNvCxnSpPr>
            <a:stCxn id="94" idx="3"/>
            <a:endCxn id="105" idx="1"/>
          </p:cNvCxnSpPr>
          <p:nvPr/>
        </p:nvCxnSpPr>
        <p:spPr>
          <a:xfrm flipV="1">
            <a:off x="6444605" y="3292798"/>
            <a:ext cx="1151731" cy="4451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068960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64502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4293096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2420888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lide6_shape3"/>
          <p:cNvCxnSpPr>
            <a:stCxn id="94" idx="3"/>
            <a:endCxn id="106" idx="1"/>
          </p:cNvCxnSpPr>
          <p:nvPr/>
        </p:nvCxnSpPr>
        <p:spPr>
          <a:xfrm>
            <a:off x="6444605" y="3737992"/>
            <a:ext cx="1151731" cy="13087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lide6_shape3"/>
          <p:cNvCxnSpPr>
            <a:stCxn id="94" idx="3"/>
            <a:endCxn id="107" idx="1"/>
          </p:cNvCxnSpPr>
          <p:nvPr/>
        </p:nvCxnSpPr>
        <p:spPr>
          <a:xfrm>
            <a:off x="6444605" y="3737992"/>
            <a:ext cx="1151731" cy="778942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lide6_shape3"/>
          <p:cNvCxnSpPr>
            <a:stCxn id="94" idx="3"/>
            <a:endCxn id="108" idx="1"/>
          </p:cNvCxnSpPr>
          <p:nvPr/>
        </p:nvCxnSpPr>
        <p:spPr>
          <a:xfrm flipV="1">
            <a:off x="6444605" y="2644726"/>
            <a:ext cx="1151731" cy="1093266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596336" y="24208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상품등록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596336" y="306896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96336" y="36450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596336" y="42930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상품제거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6" name="slide6_shape1"/>
          <p:cNvCxnSpPr>
            <a:stCxn id="10" idx="3"/>
            <a:endCxn id="138" idx="1"/>
          </p:cNvCxnSpPr>
          <p:nvPr/>
        </p:nvCxnSpPr>
        <p:spPr>
          <a:xfrm>
            <a:off x="2614587" y="3790823"/>
            <a:ext cx="589261" cy="1531345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lide6_shape3"/>
          <p:cNvCxnSpPr>
            <a:stCxn id="138" idx="3"/>
            <a:endCxn id="140" idx="1"/>
          </p:cNvCxnSpPr>
          <p:nvPr/>
        </p:nvCxnSpPr>
        <p:spPr>
          <a:xfrm flipV="1">
            <a:off x="4356373" y="5309022"/>
            <a:ext cx="1007715" cy="13146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4941168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lide6_shape18"/>
          <p:cNvSpPr/>
          <p:nvPr/>
        </p:nvSpPr>
        <p:spPr>
          <a:xfrm>
            <a:off x="3275856" y="508518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배송관리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40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08518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80526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4437112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slide6_shape3"/>
          <p:cNvCxnSpPr>
            <a:stCxn id="138" idx="3"/>
            <a:endCxn id="141" idx="1"/>
          </p:cNvCxnSpPr>
          <p:nvPr/>
        </p:nvCxnSpPr>
        <p:spPr>
          <a:xfrm>
            <a:off x="4356373" y="5322168"/>
            <a:ext cx="1007715" cy="70693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lide6_shape3"/>
          <p:cNvCxnSpPr>
            <a:stCxn id="138" idx="3"/>
            <a:endCxn id="143" idx="1"/>
          </p:cNvCxnSpPr>
          <p:nvPr/>
        </p:nvCxnSpPr>
        <p:spPr>
          <a:xfrm flipV="1">
            <a:off x="4356373" y="4660950"/>
            <a:ext cx="1007715" cy="661218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364088" y="44371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상품배송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64088" y="508518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상품환불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64088" y="580526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상품입고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4" name="slide6_shape1"/>
          <p:cNvCxnSpPr>
            <a:stCxn id="10" idx="3"/>
            <a:endCxn id="22" idx="1"/>
          </p:cNvCxnSpPr>
          <p:nvPr/>
        </p:nvCxnSpPr>
        <p:spPr>
          <a:xfrm flipV="1">
            <a:off x="2614587" y="2369840"/>
            <a:ext cx="589261" cy="1420983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6_shape3"/>
          <p:cNvCxnSpPr>
            <a:stCxn id="22" idx="3"/>
            <a:endCxn id="28" idx="1"/>
          </p:cNvCxnSpPr>
          <p:nvPr/>
        </p:nvCxnSpPr>
        <p:spPr>
          <a:xfrm flipV="1">
            <a:off x="4356373" y="1204566"/>
            <a:ext cx="1007715" cy="116527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6_shape5"/>
          <p:cNvSpPr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en-US" sz="3000" b="0" kern="1200" spc="-50" dirty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3000" b="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관리자</a:t>
            </a:r>
            <a:endParaRPr sz="3000" b="0" kern="1200" spc="-5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0" name="slide6_picture2" descr="포스트잇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762" y="3247898"/>
            <a:ext cx="16478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6_shape7"/>
          <p:cNvSpPr/>
          <p:nvPr/>
        </p:nvSpPr>
        <p:spPr>
          <a:xfrm>
            <a:off x="1262034" y="3487291"/>
            <a:ext cx="982793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800" b="1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관리자</a:t>
            </a:r>
            <a:endParaRPr sz="1800" b="1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2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1988840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6_shape18"/>
          <p:cNvSpPr/>
          <p:nvPr/>
        </p:nvSpPr>
        <p:spPr>
          <a:xfrm>
            <a:off x="3273964" y="207217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회원관리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980728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3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주요 기능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1681552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492896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lide6_shape3"/>
          <p:cNvCxnSpPr>
            <a:stCxn id="22" idx="3"/>
            <a:endCxn id="67" idx="1"/>
          </p:cNvCxnSpPr>
          <p:nvPr/>
        </p:nvCxnSpPr>
        <p:spPr>
          <a:xfrm flipV="1">
            <a:off x="4356373" y="1905390"/>
            <a:ext cx="1007715" cy="46445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lide6_shape3"/>
          <p:cNvCxnSpPr>
            <a:stCxn id="22" idx="3"/>
            <a:endCxn id="68" idx="1"/>
          </p:cNvCxnSpPr>
          <p:nvPr/>
        </p:nvCxnSpPr>
        <p:spPr>
          <a:xfrm>
            <a:off x="4356373" y="2369840"/>
            <a:ext cx="1007715" cy="3468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364088" y="98072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64088" y="168155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64088" y="24928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회원제명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slide6_shape1"/>
          <p:cNvCxnSpPr>
            <a:stCxn id="10" idx="3"/>
            <a:endCxn id="94" idx="1"/>
          </p:cNvCxnSpPr>
          <p:nvPr/>
        </p:nvCxnSpPr>
        <p:spPr>
          <a:xfrm flipV="1">
            <a:off x="2614587" y="3737992"/>
            <a:ext cx="2677493" cy="52831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3356992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lide6_shape18"/>
          <p:cNvSpPr/>
          <p:nvPr/>
        </p:nvSpPr>
        <p:spPr>
          <a:xfrm>
            <a:off x="5364088" y="3462368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상품관리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104" name="slide6_shape3"/>
          <p:cNvCxnSpPr>
            <a:stCxn id="94" idx="3"/>
            <a:endCxn id="105" idx="1"/>
          </p:cNvCxnSpPr>
          <p:nvPr/>
        </p:nvCxnSpPr>
        <p:spPr>
          <a:xfrm flipV="1">
            <a:off x="6444605" y="3292798"/>
            <a:ext cx="1151731" cy="4451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068960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64502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4293096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2420888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lide6_shape3"/>
          <p:cNvCxnSpPr>
            <a:stCxn id="94" idx="3"/>
            <a:endCxn id="106" idx="1"/>
          </p:cNvCxnSpPr>
          <p:nvPr/>
        </p:nvCxnSpPr>
        <p:spPr>
          <a:xfrm>
            <a:off x="6444605" y="3737992"/>
            <a:ext cx="1151731" cy="13087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lide6_shape3"/>
          <p:cNvCxnSpPr>
            <a:stCxn id="94" idx="3"/>
            <a:endCxn id="107" idx="1"/>
          </p:cNvCxnSpPr>
          <p:nvPr/>
        </p:nvCxnSpPr>
        <p:spPr>
          <a:xfrm>
            <a:off x="6444605" y="3737992"/>
            <a:ext cx="1151731" cy="778942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lide6_shape3"/>
          <p:cNvCxnSpPr>
            <a:stCxn id="94" idx="3"/>
            <a:endCxn id="108" idx="1"/>
          </p:cNvCxnSpPr>
          <p:nvPr/>
        </p:nvCxnSpPr>
        <p:spPr>
          <a:xfrm flipV="1">
            <a:off x="6444605" y="2644726"/>
            <a:ext cx="1151731" cy="1093266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596336" y="24208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상품등록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596336" y="306896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96336" y="36450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596336" y="42930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상품제거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6" name="slide6_shape1"/>
          <p:cNvCxnSpPr>
            <a:stCxn id="10" idx="3"/>
            <a:endCxn id="138" idx="1"/>
          </p:cNvCxnSpPr>
          <p:nvPr/>
        </p:nvCxnSpPr>
        <p:spPr>
          <a:xfrm>
            <a:off x="2614587" y="3790823"/>
            <a:ext cx="589261" cy="1531345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lide6_shape3"/>
          <p:cNvCxnSpPr>
            <a:stCxn id="138" idx="3"/>
            <a:endCxn id="140" idx="1"/>
          </p:cNvCxnSpPr>
          <p:nvPr/>
        </p:nvCxnSpPr>
        <p:spPr>
          <a:xfrm flipV="1">
            <a:off x="4356373" y="5092998"/>
            <a:ext cx="1007715" cy="22917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4941168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lide6_shape18"/>
          <p:cNvSpPr/>
          <p:nvPr/>
        </p:nvSpPr>
        <p:spPr>
          <a:xfrm>
            <a:off x="3275856" y="508518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권한관리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40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4869160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44522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6021288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4293096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slide6_shape3"/>
          <p:cNvCxnSpPr>
            <a:stCxn id="138" idx="3"/>
            <a:endCxn id="141" idx="1"/>
          </p:cNvCxnSpPr>
          <p:nvPr/>
        </p:nvCxnSpPr>
        <p:spPr>
          <a:xfrm>
            <a:off x="4356373" y="5322168"/>
            <a:ext cx="1007715" cy="3468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lide6_shape3"/>
          <p:cNvCxnSpPr>
            <a:stCxn id="138" idx="3"/>
            <a:endCxn id="142" idx="1"/>
          </p:cNvCxnSpPr>
          <p:nvPr/>
        </p:nvCxnSpPr>
        <p:spPr>
          <a:xfrm>
            <a:off x="4356373" y="5322168"/>
            <a:ext cx="1007715" cy="922958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lide6_shape3"/>
          <p:cNvCxnSpPr>
            <a:stCxn id="138" idx="3"/>
            <a:endCxn id="143" idx="1"/>
          </p:cNvCxnSpPr>
          <p:nvPr/>
        </p:nvCxnSpPr>
        <p:spPr>
          <a:xfrm flipV="1">
            <a:off x="4356373" y="4516934"/>
            <a:ext cx="1007715" cy="80523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311336" y="43018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판매자등록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28920" y="487795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판매자제거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28920" y="545401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판매자조회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320128" y="606524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판매자수정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4.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참고사이트 및 주요 화면 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12</a:t>
            </a:fld>
            <a:r>
              <a:rPr lang="en-US" altLang="ko-KR" sz="1000" kern="1200" spc="-20" dirty="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 dirty="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 dirty="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1484784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로그인 및 회원가입 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400" b="1" dirty="0" err="1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네이버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sz="2400" b="1" dirty="0">
              <a:solidFill>
                <a:schemeClr val="accent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340768"/>
            <a:ext cx="4829175" cy="4581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060848"/>
            <a:ext cx="381642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4.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참고사이트 및 주요 화면 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13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1484784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좌측 카테고리 및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가운데 </a:t>
            </a:r>
            <a:r>
              <a:rPr lang="ko-KR" altLang="en-US" sz="2400" b="1" dirty="0" err="1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메인화면</a:t>
            </a:r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(11</a:t>
            </a:r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번가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/G</a:t>
            </a:r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마켓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sz="2400" b="1" dirty="0">
              <a:solidFill>
                <a:schemeClr val="accent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099" name="Picture 3" descr="C:\Users\Administrator\Documents\카카오톡 받은 파일\KakaoTalk_20150526_17501264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916832"/>
            <a:ext cx="6264696" cy="4127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4.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참고사이트 및 주요 화면 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14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14847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상품정보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400" b="1" dirty="0" err="1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쿠팡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sz="2400" b="1" dirty="0">
              <a:solidFill>
                <a:schemeClr val="accent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916832"/>
            <a:ext cx="6324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4.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참고사이트 및 주요 화면 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15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1484784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구매하기 및 장바구니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400" b="1" dirty="0" err="1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쿠팡</a:t>
            </a:r>
            <a:r>
              <a:rPr lang="en-US" altLang="ko-KR" sz="2400" b="1" dirty="0" smtClean="0">
                <a:solidFill>
                  <a:schemeClr val="accent1"/>
                </a:solidFill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sz="2400" b="1" dirty="0">
              <a:solidFill>
                <a:schemeClr val="accent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060848"/>
            <a:ext cx="6210300" cy="428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5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개발일정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16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7920880" cy="407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6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comments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17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39552" y="1628800"/>
            <a:ext cx="6624736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 </a:t>
            </a:r>
            <a:r>
              <a:rPr lang="ko-KR" altLang="en-US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김동휘</a:t>
            </a:r>
            <a:endParaRPr lang="en-US" altLang="ko-KR" sz="320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</a:pPr>
            <a:endParaRPr lang="en-US" altLang="ko-KR" sz="4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신뢰할 수 있는 </a:t>
            </a:r>
            <a:r>
              <a:rPr lang="ko-KR" altLang="en-US" sz="200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판매자를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직접 선별 및 관리한다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9552" y="2628120"/>
            <a:ext cx="792088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 </a:t>
            </a:r>
            <a:r>
              <a:rPr lang="ko-KR" altLang="en-US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박영훈</a:t>
            </a:r>
            <a:endParaRPr lang="en-US" altLang="ko-KR" sz="320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</a:pPr>
            <a:endParaRPr lang="en-US" altLang="ko-KR" sz="4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팀원이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명이라 </a:t>
            </a:r>
            <a:r>
              <a:rPr lang="ko-KR" altLang="en-US" sz="200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다른팀에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비해 인원이 적어 각자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해야 할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일은 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많아졌지만 </a:t>
            </a:r>
            <a:r>
              <a:rPr lang="ko-KR" altLang="en-US" sz="200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고생한만큼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얻을 수 </a:t>
            </a:r>
            <a:r>
              <a:rPr lang="ko-KR" altLang="en-US" sz="200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있는게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더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많을 것이라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생각합니다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0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팀원들과 협력하여 프로젝트를 개발하는 일은 처음이라 설레기도 하고 걱정도 되지만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좋은 결과를 만들 수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있도록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적극 참여하겠습니다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4491117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o </a:t>
            </a:r>
            <a:r>
              <a:rPr lang="ko-KR" altLang="en-US" sz="3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최지우</a:t>
            </a:r>
            <a:endParaRPr lang="en-US" altLang="ko-KR" sz="320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</a:pPr>
            <a:endParaRPr lang="en-US" altLang="ko-KR" sz="4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많은 걸 할 수 있고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배울 수 있는 기회를 얻게 되어서 기쁘고</a:t>
            </a:r>
          </a:p>
          <a:p>
            <a:pPr>
              <a:lnSpc>
                <a:spcPts val="2000"/>
              </a:lnSpc>
            </a:pPr>
            <a:r>
              <a:rPr lang="ko-KR" altLang="en-US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좋은 결과물을 얻으면 좋겠습니다</a:t>
            </a:r>
            <a:r>
              <a:rPr lang="en-US" altLang="ko-KR" sz="20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..</a:t>
            </a:r>
            <a:endParaRPr lang="en-US" altLang="ko-KR" sz="20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0_picture1" descr="C:\Documents and Settings\nhn\바탕 화면\메모장\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10_shape1"/>
          <p:cNvSpPr/>
          <p:nvPr/>
        </p:nvSpPr>
        <p:spPr>
          <a:xfrm>
            <a:off x="971600" y="1988840"/>
            <a:ext cx="7344816" cy="10272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ko-KR" altLang="en-US" sz="6800" b="0" kern="1200" spc="-10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감사합니다</a:t>
            </a:r>
            <a:r>
              <a:rPr lang="en-US" altLang="ko-KR" sz="6800" b="0" kern="1200" spc="-10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!</a:t>
            </a:r>
            <a:endParaRPr sz="6800" b="0" kern="1200" spc="-10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_picture1" descr="C:\Documents and Settings\nhn\바탕 화면\메모장\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3_shape1"/>
          <p:cNvSpPr/>
          <p:nvPr/>
        </p:nvSpPr>
        <p:spPr>
          <a:xfrm>
            <a:off x="971600" y="476672"/>
            <a:ext cx="5698104" cy="8810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ko-KR" altLang="en-US" sz="3000" b="0" kern="1200" spc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목차</a:t>
            </a:r>
            <a:endParaRPr sz="3000" b="0" kern="1200" spc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5" name="slide3_shape2"/>
          <p:cNvSpPr/>
          <p:nvPr/>
        </p:nvSpPr>
        <p:spPr>
          <a:xfrm>
            <a:off x="971600" y="1062261"/>
            <a:ext cx="2664296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3200" b="0" kern="1200" spc="0" dirty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1. </a:t>
            </a:r>
            <a:r>
              <a:rPr lang="ko-KR" altLang="en-US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팀 </a:t>
            </a:r>
            <a:r>
              <a:rPr lang="en-US" altLang="ko-KR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&amp; </a:t>
            </a:r>
            <a:r>
              <a:rPr lang="ko-KR" altLang="en-US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팀원 소개</a:t>
            </a:r>
            <a:endParaRPr sz="3200" b="0" kern="1200" spc="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3_shape4"/>
          <p:cNvSpPr/>
          <p:nvPr/>
        </p:nvSpPr>
        <p:spPr>
          <a:xfrm>
            <a:off x="971600" y="2348880"/>
            <a:ext cx="2952328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r>
              <a:rPr lang="en-US" altLang="ko-KR" sz="3200" b="0" kern="1200" spc="0" dirty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2. </a:t>
            </a:r>
            <a:r>
              <a:rPr lang="ko-KR" altLang="en-US" sz="3200" b="0" spc="0" dirty="0" err="1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따옴몰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 프로젝트 개요</a:t>
            </a:r>
          </a:p>
        </p:txBody>
      </p:sp>
      <p:sp>
        <p:nvSpPr>
          <p:cNvPr id="8" name="slide3_shape5"/>
          <p:cNvSpPr/>
          <p:nvPr/>
        </p:nvSpPr>
        <p:spPr>
          <a:xfrm>
            <a:off x="1178152" y="3175910"/>
            <a:ext cx="28177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en-US" sz="1600" b="0" kern="1200" spc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목표</a:t>
            </a:r>
            <a:endParaRPr sz="1600" b="0" kern="1200" spc="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ko-KR" sz="1600" b="0" kern="1200" spc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spc="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선정 이유</a:t>
            </a:r>
            <a:endParaRPr sz="1600" b="0" kern="1200" spc="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ko-KR" sz="1600" b="0" kern="1200" spc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spc="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차별점</a:t>
            </a:r>
            <a:endParaRPr sz="1600" b="0" kern="1200" spc="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slide3_shape6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2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2" name="slide3_shape4"/>
          <p:cNvSpPr/>
          <p:nvPr/>
        </p:nvSpPr>
        <p:spPr>
          <a:xfrm>
            <a:off x="981072" y="3868884"/>
            <a:ext cx="2078760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3. 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주요 기능</a:t>
            </a:r>
            <a:endParaRPr sz="3200" b="0" kern="1200" spc="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23" name="slide3_shape5"/>
          <p:cNvSpPr/>
          <p:nvPr/>
        </p:nvSpPr>
        <p:spPr>
          <a:xfrm>
            <a:off x="1187624" y="4695914"/>
            <a:ext cx="3312368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en-US" sz="1600" b="0" kern="1200" spc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kern="1200" spc="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기능별 개요</a:t>
            </a:r>
            <a:endParaRPr sz="1600" b="0" kern="1200" spc="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ko-KR" sz="1600" b="0" kern="1200" spc="0" dirty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0" kern="1200" spc="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기능별 세부설명</a:t>
            </a:r>
            <a:endParaRPr sz="1600" b="0" kern="1200" spc="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slide3_shape2"/>
          <p:cNvSpPr/>
          <p:nvPr/>
        </p:nvSpPr>
        <p:spPr>
          <a:xfrm>
            <a:off x="4860032" y="1062261"/>
            <a:ext cx="3672408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r>
              <a:rPr lang="en-US" altLang="ko-KR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4. 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참고 사이트 </a:t>
            </a:r>
            <a:r>
              <a:rPr lang="en-US" altLang="ko-KR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&amp; 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주요 화면</a:t>
            </a:r>
          </a:p>
        </p:txBody>
      </p:sp>
      <p:sp>
        <p:nvSpPr>
          <p:cNvPr id="26" name="slide3_shape4"/>
          <p:cNvSpPr/>
          <p:nvPr/>
        </p:nvSpPr>
        <p:spPr>
          <a:xfrm>
            <a:off x="4860032" y="2420888"/>
            <a:ext cx="381642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r>
              <a:rPr lang="en-US" altLang="ko-KR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5. </a:t>
            </a:r>
            <a:r>
              <a:rPr lang="ko-KR" altLang="en-US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개발 일정</a:t>
            </a:r>
            <a:r>
              <a:rPr lang="en-US" altLang="ko-KR" sz="3200" b="0" kern="120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endParaRPr lang="ko-KR" altLang="en-US" sz="3200" b="0" spc="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</a:endParaRPr>
          </a:p>
        </p:txBody>
      </p:sp>
      <p:sp>
        <p:nvSpPr>
          <p:cNvPr id="28" name="slide3_shape4"/>
          <p:cNvSpPr/>
          <p:nvPr/>
        </p:nvSpPr>
        <p:spPr>
          <a:xfrm>
            <a:off x="4869504" y="3879145"/>
            <a:ext cx="301486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6. 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팀원</a:t>
            </a:r>
            <a:r>
              <a:rPr lang="en-US" altLang="ko-KR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’s</a:t>
            </a:r>
            <a:r>
              <a:rPr lang="ko-KR" altLang="en-US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 </a:t>
            </a:r>
            <a:r>
              <a:rPr lang="en-US" altLang="ko-KR" sz="3200" b="0" spc="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</a:rPr>
              <a:t>Comments</a:t>
            </a:r>
            <a:endParaRPr sz="3200" b="0" kern="1200" spc="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1-1.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팀이름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971600" y="1467798"/>
            <a:ext cx="5698104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따옴</a:t>
            </a:r>
            <a:r>
              <a:rPr lang="en-US" altLang="ko-KR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?</a:t>
            </a: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sz="3000" b="0" spc="-5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sz="3000" b="0" kern="1200" spc="-5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sz="3000" b="0" spc="-5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sz="3000" b="0" kern="1200" spc="-5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sz="3000" b="0" spc="-50" dirty="0" smtClean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</a:endParaRP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	</a:t>
            </a:r>
            <a:endParaRPr sz="3000" b="0" kern="1200" spc="-5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3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5944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916832"/>
            <a:ext cx="44005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012160" y="2348880"/>
            <a:ext cx="1481496" cy="329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6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의미합니다</a:t>
            </a:r>
            <a:r>
              <a:rPr lang="en-US" altLang="ko-KR" sz="16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spc="-50" dirty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1-2. 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팀원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971600" y="1467798"/>
            <a:ext cx="7848872" cy="34265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김동휘 </a:t>
            </a:r>
            <a:r>
              <a:rPr lang="en-US" altLang="ko-KR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[Project Manager]</a:t>
            </a:r>
          </a:p>
          <a:p>
            <a:pPr marL="0" algn="l" defTabSz="914400" latinLnBrk="1"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팀에 </a:t>
            </a:r>
            <a:r>
              <a:rPr lang="en-US" altLang="ko-KR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PM</a:t>
            </a:r>
            <a:r>
              <a:rPr lang="ko-KR" alt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담당하고 있으며</a:t>
            </a:r>
            <a:r>
              <a:rPr lang="en-US" altLang="ko-KR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일정관리 및 프로젝트 관리를 담당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algn="l" defTabSz="914400" latinLnBrk="1"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박영훈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[Project Leader]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팀에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PL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담당하고 있으며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개발과 디자인 및 데이터 수집을 담당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algn="l" defTabSz="914400" latinLnBrk="1"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최지우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잡일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팀에 잡일을 담당하고 있으며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개발과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디자인을 담당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4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8517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2.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프로젝트 개요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971600" y="1467798"/>
            <a:ext cx="7848872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개발 목표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altLang="ko-KR" sz="2000" b="0" kern="12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신뢰할만한 사업자들의 유통기한이 임박한 식품들을 </a:t>
            </a:r>
            <a:endParaRPr lang="en-US" altLang="ko-KR" sz="18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판매하는 쇼핑몰을 구축한다</a:t>
            </a: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18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o </a:t>
            </a:r>
            <a:r>
              <a:rPr lang="ko-KR" altLang="en-US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아무나 상품을 등록할 수는 없지만</a:t>
            </a: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누구나 상품을 구입할 수 있다</a:t>
            </a: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18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o </a:t>
            </a:r>
            <a:r>
              <a:rPr lang="ko-KR" altLang="en-US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신선한 상품을 익일 배송을 목표하고 있음</a:t>
            </a:r>
            <a:r>
              <a:rPr lang="en-US" altLang="ko-KR" sz="1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18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18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5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8517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2.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프로젝트 개요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971600" y="1467798"/>
            <a:ext cx="7848872" cy="49654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선정 이유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altLang="ko-KR" sz="2000" b="0" kern="120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시중에 있는 유통기한이 임박한 상품들을 판매하는 </a:t>
            </a:r>
            <a:r>
              <a:rPr lang="ko-KR" altLang="en-US" sz="2000" b="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떨이몰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등을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살펴보면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그다지 살만한 물품들을 찾아볼 수 없었고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이러한 상품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들을 통하여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수익의 일부를 필요한 곳에 환원할 수 있을 것이라 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생각함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o 2012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년 유통기한과 함께 소비기한이라는 제도가 도입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o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소비기한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-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식품이 소비될 수 있는 기한을 뜻함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o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연간 약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7,000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억 원을 폐기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!?</a:t>
            </a: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-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소비가 가능한 식품이 매년 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천억 원 정도의 양이 폐기됨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o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저렴한 가격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-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유통기한이 임박한 신선한 상품을 소비자에게 저렴한 가격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 제공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6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_picture1" descr="C:\Documents and Settings\nhn\바탕 화면\메모장\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5_shape1"/>
          <p:cNvSpPr/>
          <p:nvPr/>
        </p:nvSpPr>
        <p:spPr>
          <a:xfrm>
            <a:off x="971600" y="495722"/>
            <a:ext cx="5698104" cy="8517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2.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프로젝트 개요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6" name="slide5_shape3"/>
          <p:cNvSpPr/>
          <p:nvPr/>
        </p:nvSpPr>
        <p:spPr>
          <a:xfrm>
            <a:off x="971600" y="1467798"/>
            <a:ext cx="7848872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2000" b="0" kern="120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차별성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  <a:buFontTx/>
              <a:buChar char="-"/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algn="l" defTabSz="914400" latinLnBrk="1">
              <a:lnSpc>
                <a:spcPts val="2000"/>
              </a:lnSpc>
            </a:pPr>
            <a:r>
              <a:rPr lang="en-US" altLang="ko-KR" sz="28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 o </a:t>
            </a:r>
            <a:r>
              <a:rPr lang="ko-KR" altLang="en-US" sz="28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엄격한 </a:t>
            </a:r>
            <a:r>
              <a:rPr lang="ko-KR" altLang="en-US" sz="2800" b="0" kern="1200" spc="-50" dirty="0" err="1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판매자관리</a:t>
            </a:r>
            <a:endParaRPr lang="en-US" altLang="ko-KR" sz="2800" b="0" kern="120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0" algn="l" defTabSz="914400" latinLnBrk="1">
              <a:lnSpc>
                <a:spcPct val="150000"/>
              </a:lnSpc>
            </a:pPr>
            <a:endParaRPr lang="en-US" altLang="ko-KR" sz="5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신뢰할 수 있는 </a:t>
            </a:r>
            <a:r>
              <a:rPr lang="ko-KR" altLang="en-US" sz="2000" b="0" spc="-50" dirty="0" err="1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판매자를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직접 선별 및 관리한다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8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 o </a:t>
            </a:r>
            <a:r>
              <a:rPr lang="ko-KR" altLang="en-US" sz="2800" b="0" spc="-50" dirty="0" smtClean="0">
                <a:solidFill>
                  <a:schemeClr val="tx2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rPr>
              <a:t>유통과정의 최소화로 인한 가격인하</a:t>
            </a:r>
            <a:endParaRPr lang="en-US" altLang="ko-KR" sz="28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ct val="150000"/>
              </a:lnSpc>
            </a:pPr>
            <a:endParaRPr lang="en-US" altLang="ko-KR" sz="500" b="0" spc="-50" dirty="0" smtClean="0">
              <a:solidFill>
                <a:schemeClr val="tx2">
                  <a:lumMod val="75000"/>
                </a:schemeClr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판매자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도매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직접 판매하여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유통과정을 최소화 하고</a:t>
            </a: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그로 인한 가격인하를 기대함</a:t>
            </a:r>
            <a:r>
              <a:rPr lang="en-US" altLang="ko-KR" sz="2000" b="0" spc="-50" dirty="0" smtClean="0">
                <a:solidFill>
                  <a:schemeClr val="tx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2000" b="0" spc="-50" dirty="0" smtClean="0">
              <a:solidFill>
                <a:schemeClr val="tx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slide5_shape4"/>
          <p:cNvSpPr/>
          <p:nvPr/>
        </p:nvSpPr>
        <p:spPr>
          <a:xfrm>
            <a:off x="7711777" y="6093296"/>
            <a:ext cx="936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7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slide7_shape2"/>
          <p:cNvSpPr/>
          <p:nvPr/>
        </p:nvSpPr>
        <p:spPr>
          <a:xfrm>
            <a:off x="971600" y="1360051"/>
            <a:ext cx="5698104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기능 개요</a:t>
            </a:r>
            <a:endParaRPr sz="3000" b="0" kern="1200" spc="-5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6" name="slide7_shape3"/>
          <p:cNvCxnSpPr>
            <a:stCxn id="9" idx="0"/>
            <a:endCxn id="32" idx="2"/>
          </p:cNvCxnSpPr>
          <p:nvPr/>
        </p:nvCxnSpPr>
        <p:spPr>
          <a:xfrm flipH="1" flipV="1">
            <a:off x="4612359" y="3149678"/>
            <a:ext cx="6209" cy="567354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7_shape4"/>
          <p:cNvCxnSpPr>
            <a:endCxn id="9" idx="1"/>
          </p:cNvCxnSpPr>
          <p:nvPr/>
        </p:nvCxnSpPr>
        <p:spPr>
          <a:xfrm>
            <a:off x="2267744" y="4221088"/>
            <a:ext cx="1800200" cy="3776"/>
          </a:xfrm>
          <a:prstGeom prst="line">
            <a:avLst/>
          </a:prstGeom>
          <a:ln w="15875" cap="flat">
            <a:solidFill>
              <a:schemeClr val="tx1">
                <a:alpha val="30000"/>
                <a:lumMod val="95000"/>
                <a:lumOff val="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7_shape6"/>
          <p:cNvCxnSpPr>
            <a:stCxn id="17" idx="2"/>
            <a:endCxn id="42" idx="0"/>
          </p:cNvCxnSpPr>
          <p:nvPr/>
        </p:nvCxnSpPr>
        <p:spPr>
          <a:xfrm>
            <a:off x="1882264" y="3426494"/>
            <a:ext cx="792088" cy="815818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lide7_shape7"/>
          <p:cNvCxnSpPr>
            <a:stCxn id="15" idx="0"/>
            <a:endCxn id="42" idx="2"/>
          </p:cNvCxnSpPr>
          <p:nvPr/>
        </p:nvCxnSpPr>
        <p:spPr>
          <a:xfrm flipV="1">
            <a:off x="1666240" y="4642422"/>
            <a:ext cx="1008112" cy="864346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8"/>
          <p:cNvCxnSpPr/>
          <p:nvPr/>
        </p:nvCxnSpPr>
        <p:spPr>
          <a:xfrm flipH="1">
            <a:off x="6276159" y="3349701"/>
            <a:ext cx="1080119" cy="1123552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7_shape9"/>
          <p:cNvCxnSpPr/>
          <p:nvPr/>
        </p:nvCxnSpPr>
        <p:spPr>
          <a:xfrm flipH="1" flipV="1">
            <a:off x="6276160" y="4473256"/>
            <a:ext cx="864096" cy="892671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1115616" y="5229200"/>
            <a:ext cx="1101248" cy="971594"/>
            <a:chOff x="1386064" y="4221088"/>
            <a:chExt cx="1101248" cy="971594"/>
          </a:xfrm>
        </p:grpSpPr>
        <p:pic>
          <p:nvPicPr>
            <p:cNvPr id="14" name="slide7_picture3" descr="포스트잇_1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656" y="4221088"/>
              <a:ext cx="971596" cy="971594"/>
            </a:xfrm>
            <a:prstGeom prst="rect">
              <a:avLst/>
            </a:prstGeom>
          </p:spPr>
        </p:pic>
        <p:sp>
          <p:nvSpPr>
            <p:cNvPr id="15" name="slide7_shape10"/>
            <p:cNvSpPr/>
            <p:nvPr/>
          </p:nvSpPr>
          <p:spPr>
            <a:xfrm>
              <a:off x="1386064" y="4498656"/>
              <a:ext cx="1101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1800" kern="1200" spc="-20" dirty="0" smtClean="0">
                  <a:solidFill>
                    <a:schemeClr val="bg1"/>
                  </a:solidFill>
                  <a:latin typeface="나눔손글씨 펜"/>
                  <a:ea typeface="나눔손글씨 펜"/>
                  <a:cs typeface="+mn-cs"/>
                </a:rPr>
                <a:t>권한 관리</a:t>
              </a:r>
              <a:endParaRPr sz="1800" kern="1200" spc="-2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1331640" y="2780928"/>
            <a:ext cx="1101248" cy="971594"/>
            <a:chOff x="1403648" y="2360678"/>
            <a:chExt cx="1101248" cy="971594"/>
          </a:xfrm>
        </p:grpSpPr>
        <p:pic>
          <p:nvPicPr>
            <p:cNvPr id="16" name="slide7_picture4" descr="포스트잇_1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339" y="2360678"/>
              <a:ext cx="971596" cy="971594"/>
            </a:xfrm>
            <a:prstGeom prst="rect">
              <a:avLst/>
            </a:prstGeom>
          </p:spPr>
        </p:pic>
        <p:sp>
          <p:nvSpPr>
            <p:cNvPr id="17" name="slide7_shape11"/>
            <p:cNvSpPr/>
            <p:nvPr/>
          </p:nvSpPr>
          <p:spPr>
            <a:xfrm>
              <a:off x="1403648" y="2636912"/>
              <a:ext cx="1101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1800" kern="1200" spc="-20" dirty="0" smtClean="0">
                  <a:solidFill>
                    <a:schemeClr val="bg1"/>
                  </a:solidFill>
                  <a:latin typeface="나눔손글씨 펜"/>
                  <a:ea typeface="나눔손글씨 펜"/>
                  <a:cs typeface="+mn-cs"/>
                </a:rPr>
                <a:t>유통관리</a:t>
              </a:r>
              <a:endParaRPr sz="1800" kern="1200" spc="-2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endParaRPr>
            </a:p>
          </p:txBody>
        </p:sp>
      </p:grpSp>
      <p:pic>
        <p:nvPicPr>
          <p:cNvPr id="18" name="slide7_picture5" descr="포스트잇_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43698" y="5041377"/>
            <a:ext cx="1188644" cy="1188642"/>
          </a:xfrm>
          <a:prstGeom prst="rect">
            <a:avLst/>
          </a:prstGeom>
        </p:spPr>
      </p:pic>
      <p:sp>
        <p:nvSpPr>
          <p:cNvPr id="19" name="slide7_shape12"/>
          <p:cNvSpPr/>
          <p:nvPr/>
        </p:nvSpPr>
        <p:spPr>
          <a:xfrm>
            <a:off x="6780214" y="5437933"/>
            <a:ext cx="1101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1800" kern="1200" spc="-20" dirty="0" smtClean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개인정보 관리</a:t>
            </a:r>
            <a:endParaRPr sz="1800" kern="1200" spc="-2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0" name="slide7_picture6" descr="포스트잇_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87712" y="2665111"/>
            <a:ext cx="1188648" cy="1188646"/>
          </a:xfrm>
          <a:prstGeom prst="rect">
            <a:avLst/>
          </a:prstGeom>
        </p:spPr>
      </p:pic>
      <p:sp>
        <p:nvSpPr>
          <p:cNvPr id="21" name="slide7_shape13"/>
          <p:cNvSpPr/>
          <p:nvPr/>
        </p:nvSpPr>
        <p:spPr>
          <a:xfrm>
            <a:off x="6948264" y="3068960"/>
            <a:ext cx="1101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1800" kern="1200" spc="-20" dirty="0" smtClean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상품관리</a:t>
            </a:r>
            <a:endParaRPr sz="1800" kern="1200" spc="-2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22" name="slide7_shape14"/>
          <p:cNvCxnSpPr>
            <a:stCxn id="64" idx="3"/>
          </p:cNvCxnSpPr>
          <p:nvPr/>
        </p:nvCxnSpPr>
        <p:spPr>
          <a:xfrm>
            <a:off x="3475568" y="2093836"/>
            <a:ext cx="1024424" cy="471068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lide7_shape15"/>
          <p:cNvCxnSpPr>
            <a:stCxn id="36" idx="1"/>
          </p:cNvCxnSpPr>
          <p:nvPr/>
        </p:nvCxnSpPr>
        <p:spPr>
          <a:xfrm flipH="1">
            <a:off x="4644008" y="2295131"/>
            <a:ext cx="808159" cy="269773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lide7_shape23"/>
          <p:cNvCxnSpPr>
            <a:endCxn id="41" idx="1"/>
          </p:cNvCxnSpPr>
          <p:nvPr/>
        </p:nvCxnSpPr>
        <p:spPr>
          <a:xfrm>
            <a:off x="1259632" y="4437112"/>
            <a:ext cx="905390" cy="40359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5364088" y="1700808"/>
            <a:ext cx="1347024" cy="1188646"/>
            <a:chOff x="5148064" y="1268760"/>
            <a:chExt cx="1101248" cy="971594"/>
          </a:xfrm>
        </p:grpSpPr>
        <p:pic>
          <p:nvPicPr>
            <p:cNvPr id="36" name="slide7_picture12" descr="포스트잇_1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0072" y="1268760"/>
              <a:ext cx="971596" cy="971594"/>
            </a:xfrm>
            <a:prstGeom prst="rect">
              <a:avLst/>
            </a:prstGeom>
          </p:spPr>
        </p:pic>
        <p:sp>
          <p:nvSpPr>
            <p:cNvPr id="38" name="slide7_shape24"/>
            <p:cNvSpPr/>
            <p:nvPr/>
          </p:nvSpPr>
          <p:spPr>
            <a:xfrm>
              <a:off x="5148064" y="1556792"/>
              <a:ext cx="1101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pc="-20" dirty="0" smtClean="0">
                  <a:solidFill>
                    <a:schemeClr val="bg1"/>
                  </a:solidFill>
                  <a:latin typeface="나눔손글씨 펜"/>
                  <a:ea typeface="나눔손글씨 펜"/>
                </a:rPr>
                <a:t>개인정보 관리</a:t>
              </a:r>
              <a:endParaRPr lang="en-US" altLang="ko-KR" spc="-20" dirty="0" smtClean="0">
                <a:solidFill>
                  <a:schemeClr val="bg1"/>
                </a:solidFill>
                <a:latin typeface="나눔손글씨 펜"/>
                <a:ea typeface="나눔손글씨 펜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83568" y="3861048"/>
            <a:ext cx="1101248" cy="971594"/>
            <a:chOff x="1187624" y="3274334"/>
            <a:chExt cx="1101248" cy="971594"/>
          </a:xfrm>
        </p:grpSpPr>
        <p:pic>
          <p:nvPicPr>
            <p:cNvPr id="39" name="slide7_picture13" descr="포스트잇_13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223" y="3274334"/>
              <a:ext cx="971596" cy="971594"/>
            </a:xfrm>
            <a:prstGeom prst="rect">
              <a:avLst/>
            </a:prstGeom>
          </p:spPr>
        </p:pic>
        <p:sp>
          <p:nvSpPr>
            <p:cNvPr id="40" name="slide7_shape25"/>
            <p:cNvSpPr/>
            <p:nvPr/>
          </p:nvSpPr>
          <p:spPr>
            <a:xfrm>
              <a:off x="1187624" y="3573016"/>
              <a:ext cx="1101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1800" kern="1200" spc="-20" dirty="0" smtClean="0">
                  <a:solidFill>
                    <a:schemeClr val="bg1"/>
                  </a:solidFill>
                  <a:latin typeface="나눔손글씨 펜"/>
                  <a:ea typeface="나눔손글씨 펜"/>
                  <a:cs typeface="+mn-cs"/>
                </a:rPr>
                <a:t>회원관리</a:t>
              </a:r>
              <a:endParaRPr sz="1800" kern="1200" spc="-2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123728" y="3933056"/>
            <a:ext cx="1130124" cy="1088830"/>
            <a:chOff x="2429344" y="3223690"/>
            <a:chExt cx="1130124" cy="1088830"/>
          </a:xfrm>
        </p:grpSpPr>
        <p:pic>
          <p:nvPicPr>
            <p:cNvPr id="41" name="slide7_picture14" descr="포스트잇_13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0638" y="3223690"/>
              <a:ext cx="1088830" cy="1088830"/>
            </a:xfrm>
            <a:prstGeom prst="rect">
              <a:avLst/>
            </a:prstGeom>
          </p:spPr>
        </p:pic>
        <p:sp>
          <p:nvSpPr>
            <p:cNvPr id="42" name="slide7_shape26"/>
            <p:cNvSpPr/>
            <p:nvPr/>
          </p:nvSpPr>
          <p:spPr>
            <a:xfrm>
              <a:off x="2429344" y="3532946"/>
              <a:ext cx="110124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z="2000" spc="-20" dirty="0" smtClean="0">
                  <a:solidFill>
                    <a:schemeClr val="bg1"/>
                  </a:solidFill>
                  <a:latin typeface="나눔손글씨 펜"/>
                  <a:ea typeface="나눔손글씨 펜"/>
                </a:rPr>
                <a:t>관리자</a:t>
              </a:r>
              <a:endParaRPr sz="2000" kern="1200" spc="-2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endParaRPr>
            </a:p>
          </p:txBody>
        </p:sp>
      </p:grpSp>
      <p:cxnSp>
        <p:nvCxnSpPr>
          <p:cNvPr id="43" name="slide7_shape27"/>
          <p:cNvCxnSpPr/>
          <p:nvPr/>
        </p:nvCxnSpPr>
        <p:spPr>
          <a:xfrm>
            <a:off x="6401124" y="4473254"/>
            <a:ext cx="992517" cy="0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slide7_picture16" descr="포스트잇_1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47752" y="3889247"/>
            <a:ext cx="1188648" cy="1188646"/>
          </a:xfrm>
          <a:prstGeom prst="rect">
            <a:avLst/>
          </a:prstGeom>
        </p:spPr>
      </p:pic>
      <p:sp>
        <p:nvSpPr>
          <p:cNvPr id="48" name="slide7_shape30"/>
          <p:cNvSpPr/>
          <p:nvPr/>
        </p:nvSpPr>
        <p:spPr>
          <a:xfrm>
            <a:off x="7655364" y="6021103"/>
            <a:ext cx="1048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pPr marL="0" algn="r" defTabSz="914400" latinLnBrk="1"/>
              <a:t>8</a:t>
            </a:fld>
            <a:r>
              <a:rPr lang="en-US" altLang="ko-KR" sz="1000" kern="1200" spc="-20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  <a:cs typeface="+mn-cs"/>
              </a:rPr>
              <a:t>/10</a:t>
            </a:r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algn="r" defTabSz="914400" latinLnBrk="1"/>
            <a:endParaRPr sz="1000" kern="1200" spc="-20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49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3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주요 기능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2555776" y="1556792"/>
            <a:ext cx="1188648" cy="1188646"/>
            <a:chOff x="2987824" y="1268760"/>
            <a:chExt cx="971596" cy="971594"/>
          </a:xfrm>
        </p:grpSpPr>
        <p:pic>
          <p:nvPicPr>
            <p:cNvPr id="34" name="slide7_picture11" descr="포스트잇_1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7824" y="1268760"/>
              <a:ext cx="971596" cy="971594"/>
            </a:xfrm>
            <a:prstGeom prst="rect">
              <a:avLst/>
            </a:prstGeom>
          </p:spPr>
        </p:pic>
        <p:sp>
          <p:nvSpPr>
            <p:cNvPr id="64" name="직사각형 63"/>
            <p:cNvSpPr/>
            <p:nvPr/>
          </p:nvSpPr>
          <p:spPr>
            <a:xfrm>
              <a:off x="3148980" y="1556792"/>
              <a:ext cx="590678" cy="3018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pc="-20" dirty="0" smtClean="0">
                  <a:solidFill>
                    <a:schemeClr val="bg1"/>
                  </a:solidFill>
                  <a:latin typeface="나눔손글씨 펜"/>
                  <a:ea typeface="나눔손글씨 펜"/>
                </a:rPr>
                <a:t>구매관리</a:t>
              </a:r>
              <a:endParaRPr lang="ko-KR" altLang="en-US" spc="-20" dirty="0">
                <a:solidFill>
                  <a:schemeClr val="bg1"/>
                </a:solidFill>
                <a:latin typeface="나눔손글씨 펜"/>
                <a:ea typeface="나눔손글씨 펜"/>
              </a:endParaRPr>
            </a:p>
          </p:txBody>
        </p:sp>
      </p:grpSp>
      <p:cxnSp>
        <p:nvCxnSpPr>
          <p:cNvPr id="70" name="slide7_shape8"/>
          <p:cNvCxnSpPr>
            <a:stCxn id="65" idx="2"/>
            <a:endCxn id="33" idx="0"/>
          </p:cNvCxnSpPr>
          <p:nvPr/>
        </p:nvCxnSpPr>
        <p:spPr>
          <a:xfrm>
            <a:off x="4555345" y="1772710"/>
            <a:ext cx="135231" cy="504162"/>
          </a:xfrm>
          <a:prstGeom prst="line">
            <a:avLst/>
          </a:prstGeom>
          <a:ln w="15875" cap="flat">
            <a:solidFill>
              <a:schemeClr val="tx1">
                <a:alpha val="3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3873048" y="584276"/>
            <a:ext cx="1347024" cy="1188434"/>
            <a:chOff x="3995936" y="692696"/>
            <a:chExt cx="1101248" cy="971594"/>
          </a:xfrm>
        </p:grpSpPr>
        <p:pic>
          <p:nvPicPr>
            <p:cNvPr id="65" name="slide7_picture12" descr="포스트잇_13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7944" y="692696"/>
              <a:ext cx="971596" cy="971594"/>
            </a:xfrm>
            <a:prstGeom prst="rect">
              <a:avLst/>
            </a:prstGeom>
          </p:spPr>
        </p:pic>
        <p:sp>
          <p:nvSpPr>
            <p:cNvPr id="66" name="slide7_shape24"/>
            <p:cNvSpPr/>
            <p:nvPr/>
          </p:nvSpPr>
          <p:spPr>
            <a:xfrm>
              <a:off x="3995936" y="980728"/>
              <a:ext cx="1101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ko-KR" altLang="en-US" spc="-20" dirty="0" smtClean="0">
                  <a:solidFill>
                    <a:schemeClr val="bg1"/>
                  </a:solidFill>
                  <a:latin typeface="나눔손글씨 펜"/>
                  <a:ea typeface="나눔손글씨 펜"/>
                </a:rPr>
                <a:t>장바구니 관리</a:t>
              </a:r>
              <a:endParaRPr sz="1800" kern="1200" spc="-2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endParaRPr>
            </a:p>
          </p:txBody>
        </p:sp>
      </p:grpSp>
      <p:pic>
        <p:nvPicPr>
          <p:cNvPr id="32" name="slide7_picture10" descr="포스트잇_1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67944" y="2060848"/>
            <a:ext cx="1088830" cy="1088830"/>
          </a:xfrm>
          <a:prstGeom prst="rect">
            <a:avLst/>
          </a:prstGeom>
        </p:spPr>
      </p:pic>
      <p:sp>
        <p:nvSpPr>
          <p:cNvPr id="33" name="slide7_shape21"/>
          <p:cNvSpPr/>
          <p:nvPr/>
        </p:nvSpPr>
        <p:spPr>
          <a:xfrm>
            <a:off x="4139952" y="2276872"/>
            <a:ext cx="11012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/>
            <a:r>
              <a:rPr lang="ko-KR" altLang="en-US" sz="2000" kern="1200" spc="-20" dirty="0" smtClean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소비자</a:t>
            </a:r>
            <a:endParaRPr sz="2000" kern="1200" spc="-2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477905" y="4248965"/>
            <a:ext cx="67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2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주문관리</a:t>
            </a:r>
            <a:endParaRPr lang="ko-KR" altLang="en-US" spc="-20" dirty="0">
              <a:solidFill>
                <a:schemeClr val="bg1"/>
              </a:solidFill>
              <a:latin typeface="나눔손글씨 펜"/>
              <a:ea typeface="나눔손글씨 펜"/>
            </a:endParaRPr>
          </a:p>
        </p:txBody>
      </p:sp>
      <p:cxnSp>
        <p:nvCxnSpPr>
          <p:cNvPr id="121" name="slide7_shape4"/>
          <p:cNvCxnSpPr/>
          <p:nvPr/>
        </p:nvCxnSpPr>
        <p:spPr>
          <a:xfrm>
            <a:off x="4644008" y="4293096"/>
            <a:ext cx="1440160" cy="144017"/>
          </a:xfrm>
          <a:prstGeom prst="line">
            <a:avLst/>
          </a:prstGeom>
          <a:ln w="15875" cap="flat">
            <a:solidFill>
              <a:schemeClr val="tx1">
                <a:alpha val="30000"/>
                <a:lumMod val="95000"/>
                <a:lumOff val="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/>
          <p:cNvGrpSpPr/>
          <p:nvPr/>
        </p:nvGrpSpPr>
        <p:grpSpPr>
          <a:xfrm>
            <a:off x="3779912" y="3501008"/>
            <a:ext cx="1698058" cy="1685094"/>
            <a:chOff x="3851920" y="3717032"/>
            <a:chExt cx="1698058" cy="1685094"/>
          </a:xfrm>
        </p:grpSpPr>
        <p:pic>
          <p:nvPicPr>
            <p:cNvPr id="8" name="slide7_picture2" descr="포스트잇_10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51920" y="3717032"/>
              <a:ext cx="1698058" cy="1685094"/>
            </a:xfrm>
            <a:prstGeom prst="rect">
              <a:avLst/>
            </a:prstGeom>
          </p:spPr>
        </p:pic>
        <p:sp>
          <p:nvSpPr>
            <p:cNvPr id="9" name="slide7_shape5"/>
            <p:cNvSpPr/>
            <p:nvPr/>
          </p:nvSpPr>
          <p:spPr>
            <a:xfrm>
              <a:off x="4139952" y="3933056"/>
              <a:ext cx="110124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latinLnBrk="1"/>
              <a:r>
                <a:rPr lang="en-US" sz="3000" kern="1200" spc="-2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/>
                  <a:ea typeface="나눔손글씨 펜"/>
                  <a:cs typeface="+mn-cs"/>
                </a:rPr>
                <a:t>Taom</a:t>
              </a:r>
              <a:r>
                <a:rPr lang="en-US" sz="3000" spc="-2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/>
                  <a:ea typeface="나눔손글씨 펜"/>
                </a:rPr>
                <a:t>MALL</a:t>
              </a:r>
              <a:endParaRPr lang="en-US" sz="3000" kern="1200" spc="-2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/>
                <a:ea typeface="나눔손글씨 펜"/>
                <a:cs typeface="+mn-cs"/>
              </a:endParaRPr>
            </a:p>
          </p:txBody>
        </p:sp>
      </p:grpSp>
      <p:pic>
        <p:nvPicPr>
          <p:cNvPr id="44" name="slide7_picture15" descr="포스트잇_13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2120" y="3933056"/>
            <a:ext cx="1088830" cy="108883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5758126" y="4182334"/>
            <a:ext cx="805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000" spc="-20" dirty="0" smtClean="0">
                <a:solidFill>
                  <a:srgbClr val="FFFFFF"/>
                </a:solidFill>
                <a:latin typeface="나눔손글씨 펜"/>
                <a:ea typeface="나눔손글씨 펜"/>
              </a:rPr>
              <a:t>판매자</a:t>
            </a:r>
            <a:endParaRPr lang="ko-KR" altLang="en-US" sz="2000" spc="-20" dirty="0">
              <a:solidFill>
                <a:srgbClr val="FFFFFF"/>
              </a:solidFill>
              <a:latin typeface="나눔손글씨 펜"/>
              <a:ea typeface="나눔손글씨 펜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6_picture1" descr="C:\Documents and Settings\nhn\바탕 화면\메모장\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4" name="slide6_shape1"/>
          <p:cNvCxnSpPr>
            <a:stCxn id="10" idx="3"/>
            <a:endCxn id="22" idx="1"/>
          </p:cNvCxnSpPr>
          <p:nvPr/>
        </p:nvCxnSpPr>
        <p:spPr>
          <a:xfrm flipV="1">
            <a:off x="2614587" y="2369840"/>
            <a:ext cx="589261" cy="1420983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6_shape3"/>
          <p:cNvCxnSpPr>
            <a:stCxn id="22" idx="3"/>
            <a:endCxn id="28" idx="1"/>
          </p:cNvCxnSpPr>
          <p:nvPr/>
        </p:nvCxnSpPr>
        <p:spPr>
          <a:xfrm flipV="1">
            <a:off x="4356373" y="1708622"/>
            <a:ext cx="1007715" cy="661218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6_shape5"/>
          <p:cNvSpPr/>
          <p:nvPr/>
        </p:nvSpPr>
        <p:spPr>
          <a:xfrm>
            <a:off x="971600" y="1360051"/>
            <a:ext cx="5698104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2000"/>
              </a:lnSpc>
              <a:buFontTx/>
              <a:buChar char="-"/>
            </a:pPr>
            <a:r>
              <a:rPr lang="en-US" altLang="en-US" sz="3000" b="0" kern="1200" spc="-50" dirty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3000" b="0" kern="1200" spc="-5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소비자</a:t>
            </a:r>
            <a:endParaRPr sz="3000" b="0" kern="1200" spc="-5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0" name="slide6_picture2" descr="포스트잇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6762" y="3247898"/>
            <a:ext cx="164782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6_shape7"/>
          <p:cNvSpPr/>
          <p:nvPr/>
        </p:nvSpPr>
        <p:spPr>
          <a:xfrm>
            <a:off x="1262034" y="3487291"/>
            <a:ext cx="982793" cy="459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800" b="1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소비자</a:t>
            </a:r>
            <a:endParaRPr sz="1800" b="1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2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1988840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6_shape18"/>
          <p:cNvSpPr/>
          <p:nvPr/>
        </p:nvSpPr>
        <p:spPr>
          <a:xfrm>
            <a:off x="3273964" y="207217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개인정보 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2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1484784"/>
            <a:ext cx="10287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lide5_shape1"/>
          <p:cNvSpPr/>
          <p:nvPr/>
        </p:nvSpPr>
        <p:spPr>
          <a:xfrm>
            <a:off x="971600" y="495722"/>
            <a:ext cx="56981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lnSpc>
                <a:spcPts val="7000"/>
              </a:lnSpc>
              <a:defRPr sz="6600" b="1" spc="-500">
                <a:gradFill>
                  <a:gsLst>
                    <a:gs pos="0">
                      <a:srgbClr val="0099FF">
                        <a:alpha val="62000"/>
                      </a:srgbClr>
                    </a:gs>
                    <a:gs pos="99000">
                      <a:srgbClr val="00B0F0">
                        <a:alpha val="78000"/>
                      </a:srgbClr>
                    </a:gs>
                  </a:gsLst>
                  <a:lin ang="2700000" scaled="1"/>
                  <a:tileRect/>
                </a:gradFill>
                <a:latin typeface="나눔고딕"/>
                <a:ea typeface="나눔고딕"/>
              </a:defRPr>
            </a:lvl1pPr>
          </a:lstStyle>
          <a:p>
            <a:pPr marL="0" algn="l" defTabSz="914400" latinLnBrk="1">
              <a:lnSpc>
                <a:spcPts val="7000"/>
              </a:lnSpc>
            </a:pPr>
            <a:r>
              <a:rPr lang="en-US" altLang="ko-KR" sz="2800" b="0" spc="0" dirty="0" smtClean="0">
                <a:solidFill>
                  <a:srgbClr val="346D94"/>
                </a:solidFill>
                <a:latin typeface="나눔손글씨 펜"/>
                <a:ea typeface="나눔손글씨 펜"/>
              </a:rPr>
              <a:t>3</a:t>
            </a:r>
            <a:r>
              <a:rPr lang="en-US" altLang="ko-KR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. </a:t>
            </a:r>
            <a:r>
              <a:rPr lang="ko-KR" altLang="en-US" sz="2800" b="0" kern="1200" spc="0" dirty="0" err="1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따옴몰</a:t>
            </a:r>
            <a:r>
              <a:rPr lang="ko-KR" altLang="en-US" sz="2800" b="0" kern="1200" spc="0" dirty="0" smtClean="0">
                <a:solidFill>
                  <a:srgbClr val="346D94"/>
                </a:solidFill>
                <a:latin typeface="나눔손글씨 펜"/>
                <a:ea typeface="나눔손글씨 펜"/>
                <a:cs typeface="+mn-cs"/>
              </a:rPr>
              <a:t> 주요 기능</a:t>
            </a:r>
            <a:endParaRPr sz="2800" b="0" kern="1200" spc="0" dirty="0">
              <a:solidFill>
                <a:srgbClr val="346D94"/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51520" y="1268760"/>
            <a:ext cx="3240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060848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2636912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836712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slide6_shape3"/>
          <p:cNvCxnSpPr>
            <a:stCxn id="22" idx="3"/>
            <a:endCxn id="67" idx="1"/>
          </p:cNvCxnSpPr>
          <p:nvPr/>
        </p:nvCxnSpPr>
        <p:spPr>
          <a:xfrm flipV="1">
            <a:off x="4356373" y="2284686"/>
            <a:ext cx="1007715" cy="8515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lide6_shape3"/>
          <p:cNvCxnSpPr>
            <a:stCxn id="22" idx="3"/>
            <a:endCxn id="68" idx="1"/>
          </p:cNvCxnSpPr>
          <p:nvPr/>
        </p:nvCxnSpPr>
        <p:spPr>
          <a:xfrm>
            <a:off x="4356373" y="2369840"/>
            <a:ext cx="1007715" cy="49091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lide6_shape3"/>
          <p:cNvCxnSpPr>
            <a:stCxn id="22" idx="3"/>
            <a:endCxn id="70" idx="1"/>
          </p:cNvCxnSpPr>
          <p:nvPr/>
        </p:nvCxnSpPr>
        <p:spPr>
          <a:xfrm flipV="1">
            <a:off x="4356373" y="1060550"/>
            <a:ext cx="1007715" cy="130929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364088" y="8367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회원등록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64088" y="148478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64088" y="206084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정보수정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64088" y="263691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회원탈퇴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slide6_shape1"/>
          <p:cNvCxnSpPr>
            <a:stCxn id="10" idx="3"/>
            <a:endCxn id="94" idx="1"/>
          </p:cNvCxnSpPr>
          <p:nvPr/>
        </p:nvCxnSpPr>
        <p:spPr>
          <a:xfrm flipV="1">
            <a:off x="2614587" y="3737992"/>
            <a:ext cx="2677493" cy="52831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3356992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lide6_shape18"/>
          <p:cNvSpPr/>
          <p:nvPr/>
        </p:nvSpPr>
        <p:spPr>
          <a:xfrm>
            <a:off x="5364088" y="3462368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장바구니관리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cxnSp>
        <p:nvCxnSpPr>
          <p:cNvPr id="104" name="slide6_shape3"/>
          <p:cNvCxnSpPr>
            <a:stCxn id="94" idx="3"/>
            <a:endCxn id="105" idx="1"/>
          </p:cNvCxnSpPr>
          <p:nvPr/>
        </p:nvCxnSpPr>
        <p:spPr>
          <a:xfrm flipV="1">
            <a:off x="6444605" y="3292798"/>
            <a:ext cx="1151731" cy="4451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068960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364502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4293096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2420888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slide6_shape3"/>
          <p:cNvCxnSpPr>
            <a:stCxn id="94" idx="3"/>
            <a:endCxn id="106" idx="1"/>
          </p:cNvCxnSpPr>
          <p:nvPr/>
        </p:nvCxnSpPr>
        <p:spPr>
          <a:xfrm>
            <a:off x="6444605" y="3737992"/>
            <a:ext cx="1151731" cy="130870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lide6_shape3"/>
          <p:cNvCxnSpPr>
            <a:stCxn id="94" idx="3"/>
            <a:endCxn id="107" idx="1"/>
          </p:cNvCxnSpPr>
          <p:nvPr/>
        </p:nvCxnSpPr>
        <p:spPr>
          <a:xfrm>
            <a:off x="6444605" y="3737992"/>
            <a:ext cx="1151731" cy="778942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lide6_shape3"/>
          <p:cNvCxnSpPr>
            <a:stCxn id="94" idx="3"/>
            <a:endCxn id="108" idx="1"/>
          </p:cNvCxnSpPr>
          <p:nvPr/>
        </p:nvCxnSpPr>
        <p:spPr>
          <a:xfrm flipV="1">
            <a:off x="6444605" y="2644726"/>
            <a:ext cx="1151731" cy="1093266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596336" y="242088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상품추가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596336" y="306896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개수수정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596336" y="36450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상품조회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596336" y="429309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상품제거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6" name="slide6_shape1"/>
          <p:cNvCxnSpPr>
            <a:stCxn id="10" idx="3"/>
            <a:endCxn id="138" idx="1"/>
          </p:cNvCxnSpPr>
          <p:nvPr/>
        </p:nvCxnSpPr>
        <p:spPr>
          <a:xfrm>
            <a:off x="2614587" y="3790823"/>
            <a:ext cx="589261" cy="1531345"/>
          </a:xfrm>
          <a:prstGeom prst="line">
            <a:avLst/>
          </a:prstGeom>
          <a:ln w="9525" cap="flat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lide6_shape3"/>
          <p:cNvCxnSpPr>
            <a:stCxn id="138" idx="3"/>
            <a:endCxn id="140" idx="1"/>
          </p:cNvCxnSpPr>
          <p:nvPr/>
        </p:nvCxnSpPr>
        <p:spPr>
          <a:xfrm>
            <a:off x="4356373" y="5322168"/>
            <a:ext cx="1007715" cy="3468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slide6_picture3" descr="포스트잇_0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4941168"/>
            <a:ext cx="115252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lide6_shape18"/>
          <p:cNvSpPr/>
          <p:nvPr/>
        </p:nvSpPr>
        <p:spPr>
          <a:xfrm>
            <a:off x="3275856" y="5085184"/>
            <a:ext cx="982793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latinLnBrk="1">
              <a:lnSpc>
                <a:spcPct val="150000"/>
              </a:lnSpc>
            </a:pPr>
            <a:r>
              <a:rPr lang="ko-KR" altLang="en-US" sz="1600" kern="1200" spc="-20" dirty="0" smtClean="0">
                <a:solidFill>
                  <a:schemeClr val="tx2">
                    <a:lumMod val="75000"/>
                  </a:schemeClr>
                </a:solidFill>
                <a:latin typeface="나눔손글씨 펜"/>
                <a:ea typeface="나눔손글씨 펜"/>
                <a:cs typeface="+mn-cs"/>
              </a:rPr>
              <a:t>상품구매관리</a:t>
            </a:r>
            <a:endParaRPr sz="1600" kern="1200" spc="-20" dirty="0">
              <a:solidFill>
                <a:schemeClr val="tx2">
                  <a:lumMod val="75000"/>
                </a:schemeClr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140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5445224"/>
            <a:ext cx="10287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lide6_picture6" descr="포스트잇_0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4653136"/>
            <a:ext cx="1028700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slide6_shape3"/>
          <p:cNvCxnSpPr>
            <a:stCxn id="138" idx="3"/>
            <a:endCxn id="143" idx="1"/>
          </p:cNvCxnSpPr>
          <p:nvPr/>
        </p:nvCxnSpPr>
        <p:spPr>
          <a:xfrm flipV="1">
            <a:off x="4356373" y="4876974"/>
            <a:ext cx="1007715" cy="445194"/>
          </a:xfrm>
          <a:prstGeom prst="line">
            <a:avLst/>
          </a:prstGeom>
          <a:ln w="9525" cap="flat">
            <a:solidFill>
              <a:schemeClr val="tx1">
                <a:alpha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364088" y="46531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상품구매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64088" y="544522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상품환불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3F3F3F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525</Words>
  <Application>Microsoft Office PowerPoint</Application>
  <PresentationFormat>화면 슬라이드 쇼(4:3)</PresentationFormat>
  <Paragraphs>182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KOSTA_03_011</cp:lastModifiedBy>
  <cp:revision>41</cp:revision>
  <dcterms:modified xsi:type="dcterms:W3CDTF">2015-05-30T04:07:20Z</dcterms:modified>
</cp:coreProperties>
</file>