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7C5DF-B589-53AD-04C0-88511A8C7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A5411F-1211-7FD0-BAD0-27966CA46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3289A0-9845-08B8-1D72-BD688644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1475-FEA3-450E-884C-3E43FC64E85B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3CA563-6327-C1BB-4650-74907D4E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10BFE-4447-C8FE-6E52-E896EDF5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088-1E33-4660-840C-AA29A986F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02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A4CCC-98CF-C31D-8A50-F6D1A48F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D66065-A21D-1A87-C5F2-D842C937B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1AEFB1-2504-FEF3-072E-2CBD6BA0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1475-FEA3-450E-884C-3E43FC64E85B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51C89-50E9-7994-32FD-8EBD977E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DB224-534C-B44C-0D32-A962C2B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088-1E33-4660-840C-AA29A986F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0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615D5F-8563-AD02-6693-619100B40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10D3B6-D3FE-6EC6-F913-C44F5149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A4600E-3A16-017F-6D4F-0467FBE4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1475-FEA3-450E-884C-3E43FC64E85B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E2838C-12A9-CCCA-1D49-3A369120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F708BC-3421-F373-64CF-E07078E3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088-1E33-4660-840C-AA29A986F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16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4B45B-CE84-3715-7423-E2888556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003F2D-55E9-C8D7-BC27-642B67D5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0A20D-1EEE-A7CA-F3C4-F34EA0E9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1475-FEA3-450E-884C-3E43FC64E85B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4A713A-0F7B-9EF2-6170-755A5CD7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782DC0-0336-E355-AFE4-A14B4689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088-1E33-4660-840C-AA29A986F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9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DC934-8D4F-C69A-1F64-62FD1C72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444548-FAC7-CF67-6D02-CC939628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0C36B-2BD9-7823-F3FE-D56D9399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1475-FEA3-450E-884C-3E43FC64E85B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CA5BB7-0589-84AF-1A51-DB57940F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C3FE6E-EEB3-A108-3724-B88051D7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088-1E33-4660-840C-AA29A986F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2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16F15-3350-135A-4042-D4E0D6B5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3F872C-C581-9258-BC36-1649868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956D00-5FD0-CE31-C1FF-53E2574FB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072CB7-A904-DB7D-5884-B97708FE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1475-FEA3-450E-884C-3E43FC64E85B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18C596-3B56-41DC-3310-28ADD608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19A628-7302-96C0-43BF-9DC5CD46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088-1E33-4660-840C-AA29A986F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4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0C703-A6B2-ABA1-21C3-00D82913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D90A6E-A7FD-8F82-8EA8-6AB61A6D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81D018-7CCD-C0D6-9E36-2F9E49042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33AD8C-E965-46B7-5A9B-43C3ADF4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04B3862-2673-D6C4-72A7-F4090C96C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FEC0FC-EAC9-81FD-B608-4AB7DCE5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1475-FEA3-450E-884C-3E43FC64E85B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EA5615-A3F6-7B0F-32A1-27CE3A60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126F1B-5E09-D0FF-F6BE-AFCAC24B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088-1E33-4660-840C-AA29A986F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1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9F535-E2AD-E12A-CAF5-CDD4AE86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7457C5-FB25-A034-8C00-F6E43872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1475-FEA3-450E-884C-3E43FC64E85B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21FD7E-6F68-9E6C-5D8D-5255A929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3EB389-AF48-48EF-8193-7BED5059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088-1E33-4660-840C-AA29A986F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87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971235-BF36-56E6-6A74-25C885C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1475-FEA3-450E-884C-3E43FC64E85B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079AAB-6BFF-0116-3468-066115CA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6F6D34-106D-E312-6395-65B62656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088-1E33-4660-840C-AA29A986F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75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BD7E1-51A8-9B38-0CB6-3438851D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F0EC8-FF9D-9BAB-659B-A4B02304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ACD79B-7FCB-2F32-9848-95C3C7621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4CDFB0-BFBA-EA01-D8F6-9F2CC159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1475-FEA3-450E-884C-3E43FC64E85B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71CE54-37FB-A4B6-CB19-D134E10F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63EACC-259C-C29F-7F5C-5A439E9F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088-1E33-4660-840C-AA29A986F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46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94B93-F618-DE29-CFB3-0BD4B687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AC91C3-1207-4117-056A-39868C04D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5A5AE8-EB04-F559-A6CB-C49C01217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17A2BD-0728-EA64-3C54-0A0530AD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1475-FEA3-450E-884C-3E43FC64E85B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DE2BF9-0AF4-9E4F-6029-0859C1D8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F3F5D5-3044-08B9-5487-9D01BA8C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07088-1E33-4660-840C-AA29A986F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72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757800-8160-C86A-FB1B-101BF0BA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A2DCE1-8B73-C6E7-A2C6-3E9B4EC28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B195FD-DBEB-525D-2255-1D038B2E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A1475-FEA3-450E-884C-3E43FC64E85B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21AA7D-89A0-5D17-3BAE-B72686EE7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7C3150-E18E-DF0B-0290-CEB881544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7088-1E33-4660-840C-AA29A986F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01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BE96903-4BC6-9B9B-91B2-D49EB2B3D6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22" b="8889"/>
          <a:stretch/>
        </p:blipFill>
        <p:spPr>
          <a:xfrm>
            <a:off x="0" y="666750"/>
            <a:ext cx="12192000" cy="52387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1C5392-4AD8-5921-E51D-C61797FCA7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7142" y="112395"/>
            <a:ext cx="12192000" cy="356616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E5250F9-2917-C4B6-AC89-B5D6CBC439C0}"/>
              </a:ext>
            </a:extLst>
          </p:cNvPr>
          <p:cNvSpPr/>
          <p:nvPr/>
        </p:nvSpPr>
        <p:spPr>
          <a:xfrm>
            <a:off x="10588180" y="5132832"/>
            <a:ext cx="1171575" cy="506986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15AA7DD-FA8F-61FC-30B2-4645C9229B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70" b="51335"/>
          <a:stretch/>
        </p:blipFill>
        <p:spPr>
          <a:xfrm>
            <a:off x="10602132" y="5132832"/>
            <a:ext cx="645728" cy="50698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FE7626-06F4-6137-FF3E-DF0A51C43AD9}"/>
              </a:ext>
            </a:extLst>
          </p:cNvPr>
          <p:cNvSpPr txBox="1"/>
          <p:nvPr/>
        </p:nvSpPr>
        <p:spPr>
          <a:xfrm>
            <a:off x="11173968" y="520165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ckwell Extra Bold" panose="02060903040505020403" pitchFamily="18" charset="0"/>
              </a:rPr>
              <a:t>36</a:t>
            </a:r>
          </a:p>
        </p:txBody>
      </p:sp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D45836F8-49DC-DC65-A13B-4AE9C6A83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2653665"/>
            <a:ext cx="1024890" cy="102489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7F733D-B710-3CB1-3EAD-975534D24A48}"/>
              </a:ext>
            </a:extLst>
          </p:cNvPr>
          <p:cNvSpPr/>
          <p:nvPr/>
        </p:nvSpPr>
        <p:spPr>
          <a:xfrm>
            <a:off x="501205" y="837057"/>
            <a:ext cx="1171575" cy="506986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099A7D7-3B8B-C400-F74F-7DC56A5F2D6F}"/>
              </a:ext>
            </a:extLst>
          </p:cNvPr>
          <p:cNvSpPr/>
          <p:nvPr/>
        </p:nvSpPr>
        <p:spPr>
          <a:xfrm>
            <a:off x="501205" y="1514350"/>
            <a:ext cx="1171575" cy="506986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0EA28EB-6C4B-A758-71A9-50C97ECE361D}"/>
              </a:ext>
            </a:extLst>
          </p:cNvPr>
          <p:cNvSpPr/>
          <p:nvPr/>
        </p:nvSpPr>
        <p:spPr>
          <a:xfrm>
            <a:off x="501205" y="2191643"/>
            <a:ext cx="1171575" cy="506986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509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Rockwell Extra 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Rossana Baptista Queiroz</dc:creator>
  <cp:lastModifiedBy>Rossana Baptista Queiroz</cp:lastModifiedBy>
  <cp:revision>1</cp:revision>
  <dcterms:created xsi:type="dcterms:W3CDTF">2023-04-27T21:31:37Z</dcterms:created>
  <dcterms:modified xsi:type="dcterms:W3CDTF">2023-04-27T21:54:24Z</dcterms:modified>
</cp:coreProperties>
</file>