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583a17c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583a17c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d6536d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d6536d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d6536d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d6536d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d6536d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d6536d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d6536d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d6536d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d6536d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0d6536d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0d6536de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0d6536de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d6536d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d6536d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d6536de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d6536de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Deep (and Wide) Contextual Bandits</a:t>
            </a:r>
            <a:endParaRPr sz="3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Demo | 26 Feb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🙏 Thank you for listening!</a:t>
            </a:r>
            <a:endParaRPr sz="392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✋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📍Where We Were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 Dataset (~30GB) preprocessed &amp; exported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Weekly files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with 80/20 train-valid split (12 months for </a:t>
            </a:r>
            <a:r>
              <a:rPr i="1" lang="en"/>
              <a:t>train</a:t>
            </a:r>
            <a:r>
              <a:rPr lang="en"/>
              <a:t> + 3 months for </a:t>
            </a:r>
            <a:r>
              <a:rPr i="1" lang="en"/>
              <a:t>val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Baseline established with Space Bandits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With </a:t>
            </a:r>
            <a:r>
              <a:rPr i="1" lang="en"/>
              <a:t>latest weights + same features</a:t>
            </a:r>
            <a:r>
              <a:rPr lang="en"/>
              <a:t> deployed at client side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Obtained 79.9% Acc on </a:t>
            </a:r>
            <a:r>
              <a:rPr i="1" lang="en"/>
              <a:t>val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Enabling Thompson Sampling —&gt; ~10x increase in inference time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experiments with W&amp;D and D-only models, promising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82%+ Acc (but was on a subset of </a:t>
            </a:r>
            <a:r>
              <a:rPr i="1" lang="en"/>
              <a:t>val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🛰️ The ∆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 dataset (80M+ rows) infeasible for rapid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~40 mins per epoch with 512 batch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Solution: </a:t>
            </a:r>
            <a:r>
              <a:rPr lang="en"/>
              <a:t>Extract subsets s.t they are as close to the full dataset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Train &amp; evaluate models on this subset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Simple User Dictionary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LGBM w &amp; w/out User Dictionary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FCNN with MC Dropout (Bayesian NN)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Space Bandits or Not?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👶 Subsetting The Data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971825" y="4348750"/>
            <a:ext cx="16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Coarse discretization of picked feature space into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bins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5" y="28134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775" y="28134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025" y="28134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275" y="2679750"/>
            <a:ext cx="1219950" cy="12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9975" y="28134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573075" y="3702575"/>
            <a:ext cx="11694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67550" y="3702575"/>
            <a:ext cx="11694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Discretize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853575" y="3702575"/>
            <a:ext cx="11694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Iterate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627550" y="3702575"/>
            <a:ext cx="11694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Accumulate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359525" y="3702575"/>
            <a:ext cx="11694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Maintain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2" idx="3"/>
            <a:endCxn id="93" idx="1"/>
          </p:cNvCxnSpPr>
          <p:nvPr/>
        </p:nvCxnSpPr>
        <p:spPr>
          <a:xfrm>
            <a:off x="1742475" y="3961175"/>
            <a:ext cx="5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3" idx="3"/>
            <a:endCxn id="94" idx="1"/>
          </p:cNvCxnSpPr>
          <p:nvPr/>
        </p:nvCxnSpPr>
        <p:spPr>
          <a:xfrm>
            <a:off x="3436950" y="396117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4" idx="3"/>
            <a:endCxn id="95" idx="1"/>
          </p:cNvCxnSpPr>
          <p:nvPr/>
        </p:nvCxnSpPr>
        <p:spPr>
          <a:xfrm>
            <a:off x="5022975" y="3961175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5" idx="3"/>
            <a:endCxn id="96" idx="1"/>
          </p:cNvCxnSpPr>
          <p:nvPr/>
        </p:nvCxnSpPr>
        <p:spPr>
          <a:xfrm>
            <a:off x="6796950" y="3961175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331475" y="4348750"/>
            <a:ext cx="16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Global summary stats &amp; histograms for picked features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612075" y="4348750"/>
            <a:ext cx="165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Iterate over each of the weekly files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86050" y="4348750"/>
            <a:ext cx="16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Accumulate samples to discretized feature space bins...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60025" y="4348750"/>
            <a:ext cx="16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...s.t.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global distribution is maintained!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1157400" y="2319750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263950" y="1739838"/>
            <a:ext cx="21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2) % of samples to choose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7938375" y="2293950"/>
            <a:ext cx="78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872325" y="1892238"/>
            <a:ext cx="21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Subset (% of full Dataset)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👶 Subsetting The Data (contd.)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49922" l="0" r="0" t="0"/>
          <a:stretch/>
        </p:blipFill>
        <p:spPr>
          <a:xfrm>
            <a:off x="99925" y="1994725"/>
            <a:ext cx="5945159" cy="31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32961" l="0" r="0" t="32855"/>
          <a:stretch/>
        </p:blipFill>
        <p:spPr>
          <a:xfrm>
            <a:off x="6110350" y="2323100"/>
            <a:ext cx="3033650" cy="28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293450" y="740501"/>
            <a:ext cx="86313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80M+ entries but not too many unique feature values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Some numeric feature columns more repetitive than others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Extreme case: 99% of rev3dv2 values —&gt; 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Is there enough richness to learn from</a:t>
            </a:r>
            <a:r>
              <a:rPr b="1" lang="en" sz="1600"/>
              <a:t>?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♟️</a:t>
            </a:r>
            <a:r>
              <a:rPr lang="en"/>
              <a:t> Our Menagerie of Models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Dictionary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Simple model that uses % of emails opened by user to predict Send/Don’t Send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LGBM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Classifier (on optimal 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Regressor (on reward)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</a:t>
            </a:r>
            <a:r>
              <a:rPr lang="en"/>
              <a:t> &amp; w/out</a:t>
            </a:r>
            <a:r>
              <a:rPr lang="en"/>
              <a:t> User Dictionary Model —&gt; Use complex model only for gray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2-layer FCNN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2-layer FCNN with MC Dropout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💯</a:t>
            </a:r>
            <a:r>
              <a:rPr lang="en"/>
              <a:t> Model Performance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825351" y="2376100"/>
            <a:ext cx="300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LGBM Classifier w/ user dictionary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 - 86.17%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600476" y="2376100"/>
            <a:ext cx="300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dictionary only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85.76%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75" y="2991700"/>
            <a:ext cx="2706600" cy="213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284" y="3064650"/>
            <a:ext cx="2643756" cy="207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94374" y="2342613"/>
            <a:ext cx="163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Regressor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</a:t>
            </a:r>
            <a:r>
              <a:rPr lang="en">
                <a:solidFill>
                  <a:srgbClr val="000000"/>
                </a:solidFill>
              </a:rPr>
              <a:t>84.16</a:t>
            </a:r>
            <a:r>
              <a:rPr lang="en"/>
              <a:t>%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50" y="3064650"/>
            <a:ext cx="2563796" cy="20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>
            <a:off x="10500" y="2372300"/>
            <a:ext cx="91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61550" y="900875"/>
            <a:ext cx="82221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than client model baseline!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plateaus at ~84 - 85%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Across diff values of hyperparameters like lr, number of epochs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Hypothesis</a:t>
            </a:r>
            <a:r>
              <a:rPr b="1" lang="en"/>
              <a:t>: </a:t>
            </a:r>
            <a:r>
              <a:rPr lang="en"/>
              <a:t>Feature space not rich enough to learn more from?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 Next Steps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71900" y="1919075"/>
            <a:ext cx="3999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Statistical Feature Analysis </a:t>
            </a:r>
            <a:r>
              <a:rPr lang="en"/>
              <a:t>track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Continue testing predictive power of individual features &amp; combinations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Hopeful for insights to inform Wide Model design, in particular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Feature Engineering</a:t>
            </a:r>
            <a:r>
              <a:rPr lang="en"/>
              <a:t> Track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Explore smarter ways to learn user ID embeddings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Currently difficult because no gold latent factors to build them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Learnt as part of training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Statistical Feature Analysis</a:t>
            </a:r>
            <a:r>
              <a:rPr lang="en"/>
              <a:t> track insights to guide more activities in this track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94250" y="1919075"/>
            <a:ext cx="39999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en"/>
              <a:t>Model Collection &amp; Improvement</a:t>
            </a:r>
            <a:r>
              <a:rPr lang="en"/>
              <a:t> Track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Testing on full dataset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Experiment with newer models like TabNet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Experiment with more action spaces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Improve existing models with insights from the other 2 tracks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And a</a:t>
            </a:r>
            <a:r>
              <a:rPr lang="en"/>
              <a:t>s always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750" y="3626925"/>
            <a:ext cx="1209350" cy="12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359025" y="1919075"/>
            <a:ext cx="5334900" cy="30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Space Bandits has minimal GPU support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Extensive use of Numpy, no Pytorch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Python for-looping over action space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Even for neural model, several processing </a:t>
            </a:r>
            <a:r>
              <a:rPr lang="en" sz="1800"/>
              <a:t>bottlenecks</a:t>
            </a:r>
            <a:r>
              <a:rPr lang="en" sz="1800"/>
              <a:t> in core functions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for e.g. Posterior Sampling uses only CPU multiprocessing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Context scaling with local statistics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 short, will be labour intensive to update codebase</a:t>
            </a:r>
            <a:endParaRPr sz="1800"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💭</a:t>
            </a:r>
            <a:r>
              <a:rPr lang="en"/>
              <a:t> Thoughts on Space Bandits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41151" l="0" r="0" t="2544"/>
          <a:stretch/>
        </p:blipFill>
        <p:spPr>
          <a:xfrm>
            <a:off x="471900" y="2053352"/>
            <a:ext cx="2761150" cy="239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